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Inter SemiBold"/>
      <p:regular r:id="rId24"/>
      <p:bold r:id="rId25"/>
      <p:italic r:id="rId26"/>
      <p:boldItalic r:id="rId27"/>
    </p:embeddedFont>
    <p:embeddedFont>
      <p:font typeface="Inter Light"/>
      <p:regular r:id="rId28"/>
      <p:bold r:id="rId29"/>
      <p:italic r:id="rId30"/>
      <p:boldItalic r:id="rId31"/>
    </p:embeddedFont>
    <p:embeddedFont>
      <p:font typeface="Inter"/>
      <p:regular r:id="rId32"/>
      <p:bold r:id="rId33"/>
      <p:italic r:id="rId34"/>
      <p:boldItalic r:id="rId35"/>
    </p:embeddedFont>
    <p:embeddedFont>
      <p:font typeface="Inter ExtraBold"/>
      <p:bold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InterSemiBold-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SemiBold-italic.fntdata"/><Relationship Id="rId25" Type="http://schemas.openxmlformats.org/officeDocument/2006/relationships/font" Target="fonts/InterSemiBold-bold.fntdata"/><Relationship Id="rId28" Type="http://schemas.openxmlformats.org/officeDocument/2006/relationships/font" Target="fonts/InterLight-regular.fntdata"/><Relationship Id="rId27" Type="http://schemas.openxmlformats.org/officeDocument/2006/relationships/font" Target="fonts/InterSemiBold-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terLigh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nterLight-boldItalic.fntdata"/><Relationship Id="rId30" Type="http://schemas.openxmlformats.org/officeDocument/2006/relationships/font" Target="fonts/InterLight-italic.fntdata"/><Relationship Id="rId11" Type="http://schemas.openxmlformats.org/officeDocument/2006/relationships/slide" Target="slides/slide6.xml"/><Relationship Id="rId33" Type="http://schemas.openxmlformats.org/officeDocument/2006/relationships/font" Target="fonts/Inter-bold.fntdata"/><Relationship Id="rId10" Type="http://schemas.openxmlformats.org/officeDocument/2006/relationships/slide" Target="slides/slide5.xml"/><Relationship Id="rId32" Type="http://schemas.openxmlformats.org/officeDocument/2006/relationships/font" Target="fonts/Inter-regular.fntdata"/><Relationship Id="rId13" Type="http://schemas.openxmlformats.org/officeDocument/2006/relationships/slide" Target="slides/slide8.xml"/><Relationship Id="rId35" Type="http://schemas.openxmlformats.org/officeDocument/2006/relationships/font" Target="fonts/Inter-boldItalic.fntdata"/><Relationship Id="rId12" Type="http://schemas.openxmlformats.org/officeDocument/2006/relationships/slide" Target="slides/slide7.xml"/><Relationship Id="rId34" Type="http://schemas.openxmlformats.org/officeDocument/2006/relationships/font" Target="fonts/Inter-italic.fntdata"/><Relationship Id="rId15" Type="http://schemas.openxmlformats.org/officeDocument/2006/relationships/slide" Target="slides/slide10.xml"/><Relationship Id="rId37" Type="http://schemas.openxmlformats.org/officeDocument/2006/relationships/font" Target="fonts/InterExtraBold-boldItalic.fntdata"/><Relationship Id="rId14" Type="http://schemas.openxmlformats.org/officeDocument/2006/relationships/slide" Target="slides/slide9.xml"/><Relationship Id="rId36" Type="http://schemas.openxmlformats.org/officeDocument/2006/relationships/font" Target="fonts/InterExtraBold-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2.jpg>
</file>

<file path=ppt/media/image13.jpg>
</file>

<file path=ppt/media/image14.jpg>
</file>

<file path=ppt/media/image15.jpg>
</file>

<file path=ppt/media/image16.jpg>
</file>

<file path=ppt/media/image17.jpg>
</file>

<file path=ppt/media/image19.jpg>
</file>

<file path=ppt/media/image2.jpg>
</file>

<file path=ppt/media/image20.jpg>
</file>

<file path=ppt/media/image22.jpg>
</file>

<file path=ppt/media/image23.jpg>
</file>

<file path=ppt/media/image25.jpg>
</file>

<file path=ppt/media/image27.jpg>
</file>

<file path=ppt/media/image3.jpg>
</file>

<file path=ppt/media/image30.jpg>
</file>

<file path=ppt/media/image32.jpg>
</file>

<file path=ppt/media/image4.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431abd7e2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431abd7e2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431abd7e2e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431abd7e2e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3431abd7e2e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3431abd7e2e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3431abd7e2e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3431abd7e2e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3431abd7e2e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3431abd7e2e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3431abd7e2e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3431abd7e2e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3431abd7e2e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3431abd7e2e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3431abd7e2e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3431abd7e2e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3431abd7e2e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3431abd7e2e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3431abd7e2e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3431abd7e2e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431abd7e2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431abd7e2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431abd7e2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3431abd7e2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3431abd7e2e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3431abd7e2e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431abd7e2e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3431abd7e2e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3431abd7e2e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3431abd7e2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3431abd7e2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3431abd7e2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3431abd7e2e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3431abd7e2e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3431abd7e2e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3431abd7e2e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11" name="Google Shape;11;p2"/>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a:buNone/>
              <a:defRPr sz="1800">
                <a:solidFill>
                  <a:schemeClr val="lt2"/>
                </a:solidFill>
              </a:defRPr>
            </a:lvl2pPr>
            <a:lvl3pPr lvl="2">
              <a:spcBef>
                <a:spcPts val="0"/>
              </a:spcBef>
              <a:spcAft>
                <a:spcPts val="0"/>
              </a:spcAft>
              <a:buClr>
                <a:schemeClr val="lt2"/>
              </a:buClr>
              <a:buSzPts val="1800"/>
              <a:buFont typeface="Inter"/>
              <a:buNone/>
              <a:defRPr sz="1800">
                <a:solidFill>
                  <a:schemeClr val="lt2"/>
                </a:solidFill>
              </a:defRPr>
            </a:lvl3pPr>
            <a:lvl4pPr lvl="3">
              <a:spcBef>
                <a:spcPts val="0"/>
              </a:spcBef>
              <a:spcAft>
                <a:spcPts val="0"/>
              </a:spcAft>
              <a:buClr>
                <a:schemeClr val="lt2"/>
              </a:buClr>
              <a:buSzPts val="1800"/>
              <a:buFont typeface="Inter"/>
              <a:buNone/>
              <a:defRPr sz="1800">
                <a:solidFill>
                  <a:schemeClr val="lt2"/>
                </a:solidFill>
              </a:defRPr>
            </a:lvl4pPr>
            <a:lvl5pPr lvl="4">
              <a:spcBef>
                <a:spcPts val="0"/>
              </a:spcBef>
              <a:spcAft>
                <a:spcPts val="0"/>
              </a:spcAft>
              <a:buClr>
                <a:schemeClr val="lt2"/>
              </a:buClr>
              <a:buSzPts val="1800"/>
              <a:buFont typeface="Inter"/>
              <a:buNone/>
              <a:defRPr sz="1800">
                <a:solidFill>
                  <a:schemeClr val="lt2"/>
                </a:solidFill>
              </a:defRPr>
            </a:lvl5pPr>
            <a:lvl6pPr lvl="5">
              <a:spcBef>
                <a:spcPts val="0"/>
              </a:spcBef>
              <a:spcAft>
                <a:spcPts val="0"/>
              </a:spcAft>
              <a:buClr>
                <a:schemeClr val="lt2"/>
              </a:buClr>
              <a:buSzPts val="1800"/>
              <a:buFont typeface="Inter"/>
              <a:buNone/>
              <a:defRPr sz="1800">
                <a:solidFill>
                  <a:schemeClr val="lt2"/>
                </a:solidFill>
              </a:defRPr>
            </a:lvl6pPr>
            <a:lvl7pPr lvl="6">
              <a:spcBef>
                <a:spcPts val="0"/>
              </a:spcBef>
              <a:spcAft>
                <a:spcPts val="0"/>
              </a:spcAft>
              <a:buClr>
                <a:schemeClr val="lt2"/>
              </a:buClr>
              <a:buSzPts val="1800"/>
              <a:buFont typeface="Inter"/>
              <a:buNone/>
              <a:defRPr sz="1800">
                <a:solidFill>
                  <a:schemeClr val="lt2"/>
                </a:solidFill>
              </a:defRPr>
            </a:lvl7pPr>
            <a:lvl8pPr lvl="7">
              <a:spcBef>
                <a:spcPts val="0"/>
              </a:spcBef>
              <a:spcAft>
                <a:spcPts val="0"/>
              </a:spcAft>
              <a:buClr>
                <a:schemeClr val="lt2"/>
              </a:buClr>
              <a:buSzPts val="1800"/>
              <a:buFont typeface="Inter"/>
              <a:buNone/>
              <a:defRPr sz="1800">
                <a:solidFill>
                  <a:schemeClr val="lt2"/>
                </a:solidFill>
              </a:defRPr>
            </a:lvl8pPr>
            <a:lvl9pPr lvl="8">
              <a:spcBef>
                <a:spcPts val="0"/>
              </a:spcBef>
              <a:spcAft>
                <a:spcPts val="0"/>
              </a:spcAft>
              <a:buClr>
                <a:schemeClr val="lt2"/>
              </a:buClr>
              <a:buSzPts val="1800"/>
              <a:buFont typeface="Inter"/>
              <a:buNone/>
              <a:defRPr sz="1800">
                <a:solidFill>
                  <a:schemeClr val="lt2"/>
                </a:solidFill>
              </a:defRPr>
            </a:lvl9pPr>
          </a:lstStyle>
          <a:p/>
        </p:txBody>
      </p:sp>
      <p:cxnSp>
        <p:nvCxnSpPr>
          <p:cNvPr id="12" name="Google Shape;12;p2"/>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3" name="Google Shape;13;p2"/>
          <p:cNvSpPr/>
          <p:nvPr>
            <p:ph idx="3" type="pic"/>
          </p:nvPr>
        </p:nvSpPr>
        <p:spPr>
          <a:xfrm>
            <a:off x="5039775" y="196800"/>
            <a:ext cx="3905400" cy="4749900"/>
          </a:xfrm>
          <a:prstGeom prst="roundRect">
            <a:avLst>
              <a:gd fmla="val 2053" name="adj"/>
            </a:avLst>
          </a:prstGeom>
          <a:noFill/>
          <a:ln>
            <a:noFill/>
          </a:ln>
        </p:spPr>
      </p:sp>
      <p:sp>
        <p:nvSpPr>
          <p:cNvPr id="14" name="Google Shape;14;p2"/>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5" name="Google Shape;15;p2"/>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None/>
            </a:pPr>
            <a:r>
              <a:rPr lang="en" sz="700">
                <a:solidFill>
                  <a:schemeClr val="lt2"/>
                </a:solidFill>
                <a:latin typeface="Inter"/>
                <a:ea typeface="Inter"/>
                <a:cs typeface="Inter"/>
                <a:sym typeface="Inter"/>
              </a:rPr>
              <a:t>Copyright </a:t>
            </a:r>
            <a:r>
              <a:rPr lang="en" sz="700">
                <a:solidFill>
                  <a:schemeClr val="lt2"/>
                </a:solidFill>
                <a:latin typeface="Inter"/>
                <a:ea typeface="Inter"/>
                <a:cs typeface="Inter"/>
                <a:sym typeface="Inter"/>
              </a:rPr>
              <a:t>©</a:t>
            </a:r>
            <a:endParaRPr sz="700">
              <a:solidFill>
                <a:schemeClr val="lt2"/>
              </a:solidFill>
              <a:latin typeface="Inter"/>
              <a:ea typeface="Inter"/>
              <a:cs typeface="Inter"/>
              <a:sym typeface="Inter"/>
            </a:endParaRPr>
          </a:p>
        </p:txBody>
      </p:sp>
      <p:sp>
        <p:nvSpPr>
          <p:cNvPr id="16" name="Google Shape;16;p2"/>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Breakdown">
  <p:cSld name="SECTION_TITLE_AND_DESCRIPTION_1">
    <p:bg>
      <p:bgPr>
        <a:solidFill>
          <a:schemeClr val="dk2"/>
        </a:solidFill>
      </p:bgPr>
    </p:bg>
    <p:spTree>
      <p:nvGrpSpPr>
        <p:cNvPr id="97" name="Shape 97"/>
        <p:cNvGrpSpPr/>
        <p:nvPr/>
      </p:nvGrpSpPr>
      <p:grpSpPr>
        <a:xfrm>
          <a:off x="0" y="0"/>
          <a:ext cx="0" cy="0"/>
          <a:chOff x="0" y="0"/>
          <a:chExt cx="0" cy="0"/>
        </a:xfrm>
      </p:grpSpPr>
      <p:sp>
        <p:nvSpPr>
          <p:cNvPr id="98" name="Google Shape;98;p11"/>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99" name="Google Shape;99;p11"/>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00" name="Google Shape;100;p11"/>
          <p:cNvSpPr txBox="1"/>
          <p:nvPr>
            <p:ph idx="1" type="subTitle"/>
          </p:nvPr>
        </p:nvSpPr>
        <p:spPr>
          <a:xfrm>
            <a:off x="34865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01" name="Google Shape;101;p11"/>
          <p:cNvSpPr txBox="1"/>
          <p:nvPr>
            <p:ph idx="2" type="body"/>
          </p:nvPr>
        </p:nvSpPr>
        <p:spPr>
          <a:xfrm>
            <a:off x="34160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cxnSp>
        <p:nvCxnSpPr>
          <p:cNvPr id="102" name="Google Shape;102;p11"/>
          <p:cNvCxnSpPr>
            <a:endCxn id="103" idx="2"/>
          </p:cNvCxnSpPr>
          <p:nvPr/>
        </p:nvCxnSpPr>
        <p:spPr>
          <a:xfrm>
            <a:off x="2904275"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04" name="Google Shape;104;p11"/>
          <p:cNvCxnSpPr/>
          <p:nvPr/>
        </p:nvCxnSpPr>
        <p:spPr>
          <a:xfrm>
            <a:off x="4765924"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05" name="Google Shape;105;p11"/>
          <p:cNvCxnSpPr/>
          <p:nvPr/>
        </p:nvCxnSpPr>
        <p:spPr>
          <a:xfrm>
            <a:off x="6635736" y="2048466"/>
            <a:ext cx="771900" cy="0"/>
          </a:xfrm>
          <a:prstGeom prst="straightConnector1">
            <a:avLst/>
          </a:prstGeom>
          <a:noFill/>
          <a:ln cap="flat" cmpd="sng" w="19050">
            <a:solidFill>
              <a:schemeClr val="lt1"/>
            </a:solidFill>
            <a:prstDash val="solid"/>
            <a:round/>
            <a:headEnd len="med" w="med" type="none"/>
            <a:tailEnd len="med" w="med" type="none"/>
          </a:ln>
        </p:spPr>
      </p:cxnSp>
      <p:sp>
        <p:nvSpPr>
          <p:cNvPr id="103" name="Google Shape;103;p11"/>
          <p:cNvSpPr/>
          <p:nvPr/>
        </p:nvSpPr>
        <p:spPr>
          <a:xfrm>
            <a:off x="367617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6" name="Google Shape;106;p11"/>
          <p:cNvSpPr/>
          <p:nvPr/>
        </p:nvSpPr>
        <p:spPr>
          <a:xfrm>
            <a:off x="5548513"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7" name="Google Shape;107;p11"/>
          <p:cNvSpPr/>
          <p:nvPr/>
        </p:nvSpPr>
        <p:spPr>
          <a:xfrm>
            <a:off x="741772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8" name="Google Shape;108;p11"/>
          <p:cNvSpPr txBox="1"/>
          <p:nvPr>
            <p:ph idx="3" type="subTitle"/>
          </p:nvPr>
        </p:nvSpPr>
        <p:spPr>
          <a:xfrm>
            <a:off x="535892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09" name="Google Shape;109;p11"/>
          <p:cNvSpPr txBox="1"/>
          <p:nvPr>
            <p:ph idx="4" type="body"/>
          </p:nvPr>
        </p:nvSpPr>
        <p:spPr>
          <a:xfrm>
            <a:off x="528842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10" name="Google Shape;110;p11"/>
          <p:cNvSpPr txBox="1"/>
          <p:nvPr>
            <p:ph idx="5" type="subTitle"/>
          </p:nvPr>
        </p:nvSpPr>
        <p:spPr>
          <a:xfrm>
            <a:off x="72312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11" name="Google Shape;111;p11"/>
          <p:cNvSpPr txBox="1"/>
          <p:nvPr>
            <p:ph idx="6" type="body"/>
          </p:nvPr>
        </p:nvSpPr>
        <p:spPr>
          <a:xfrm>
            <a:off x="71607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12" name="Google Shape;112;p11"/>
          <p:cNvSpPr/>
          <p:nvPr/>
        </p:nvSpPr>
        <p:spPr>
          <a:xfrm>
            <a:off x="603475" y="2706950"/>
            <a:ext cx="2313300" cy="1413600"/>
          </a:xfrm>
          <a:prstGeom prst="roundRect">
            <a:avLst>
              <a:gd fmla="val 7414"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t/>
            </a:r>
            <a:endParaRPr>
              <a:solidFill>
                <a:srgbClr val="F6F5EC"/>
              </a:solidFill>
            </a:endParaRPr>
          </a:p>
        </p:txBody>
      </p:sp>
      <p:sp>
        <p:nvSpPr>
          <p:cNvPr id="113" name="Google Shape;113;p11"/>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14" name="Google Shape;114;p11"/>
          <p:cNvSpPr txBox="1"/>
          <p:nvPr>
            <p:ph idx="7" type="body"/>
          </p:nvPr>
        </p:nvSpPr>
        <p:spPr>
          <a:xfrm>
            <a:off x="603475" y="2758400"/>
            <a:ext cx="2313300" cy="13107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Clr>
                <a:schemeClr val="lt1"/>
              </a:buClr>
              <a:buSzPts val="1200"/>
              <a:buFont typeface="Inter"/>
              <a:buChar char="●"/>
              <a:defRPr>
                <a:solidFill>
                  <a:schemeClr val="lt1"/>
                </a:solidFill>
              </a:defRPr>
            </a:lvl1pPr>
            <a:lvl2pPr indent="-304800" lvl="1" marL="914400" algn="ctr">
              <a:spcBef>
                <a:spcPts val="0"/>
              </a:spcBef>
              <a:spcAft>
                <a:spcPts val="0"/>
              </a:spcAft>
              <a:buClr>
                <a:schemeClr val="lt1"/>
              </a:buClr>
              <a:buSzPts val="1200"/>
              <a:buFont typeface="Inter"/>
              <a:buChar char="○"/>
              <a:defRPr>
                <a:solidFill>
                  <a:schemeClr val="lt1"/>
                </a:solidFill>
              </a:defRPr>
            </a:lvl2pPr>
            <a:lvl3pPr indent="-304800" lvl="2" marL="1371600" algn="ctr">
              <a:spcBef>
                <a:spcPts val="0"/>
              </a:spcBef>
              <a:spcAft>
                <a:spcPts val="0"/>
              </a:spcAft>
              <a:buClr>
                <a:schemeClr val="lt1"/>
              </a:buClr>
              <a:buSzPts val="1200"/>
              <a:buFont typeface="Inter"/>
              <a:buChar char="■"/>
              <a:defRPr>
                <a:solidFill>
                  <a:schemeClr val="lt1"/>
                </a:solidFill>
              </a:defRPr>
            </a:lvl3pPr>
            <a:lvl4pPr indent="-304800" lvl="3" marL="1828800" algn="ctr">
              <a:spcBef>
                <a:spcPts val="0"/>
              </a:spcBef>
              <a:spcAft>
                <a:spcPts val="0"/>
              </a:spcAft>
              <a:buClr>
                <a:schemeClr val="lt1"/>
              </a:buClr>
              <a:buSzPts val="1200"/>
              <a:buFont typeface="Inter"/>
              <a:buChar char="●"/>
              <a:defRPr>
                <a:solidFill>
                  <a:schemeClr val="lt1"/>
                </a:solidFill>
              </a:defRPr>
            </a:lvl4pPr>
            <a:lvl5pPr indent="-304800" lvl="4" marL="2286000" algn="ctr">
              <a:spcBef>
                <a:spcPts val="0"/>
              </a:spcBef>
              <a:spcAft>
                <a:spcPts val="0"/>
              </a:spcAft>
              <a:buClr>
                <a:schemeClr val="lt1"/>
              </a:buClr>
              <a:buSzPts val="1200"/>
              <a:buFont typeface="Inter"/>
              <a:buChar char="○"/>
              <a:defRPr>
                <a:solidFill>
                  <a:schemeClr val="lt1"/>
                </a:solidFill>
              </a:defRPr>
            </a:lvl5pPr>
            <a:lvl6pPr indent="-304800" lvl="5" marL="2743200" algn="ctr">
              <a:spcBef>
                <a:spcPts val="0"/>
              </a:spcBef>
              <a:spcAft>
                <a:spcPts val="0"/>
              </a:spcAft>
              <a:buClr>
                <a:schemeClr val="lt1"/>
              </a:buClr>
              <a:buSzPts val="1200"/>
              <a:buFont typeface="Inter"/>
              <a:buChar char="■"/>
              <a:defRPr>
                <a:solidFill>
                  <a:schemeClr val="lt1"/>
                </a:solidFill>
              </a:defRPr>
            </a:lvl6pPr>
            <a:lvl7pPr indent="-304800" lvl="6" marL="3200400" algn="ctr">
              <a:spcBef>
                <a:spcPts val="0"/>
              </a:spcBef>
              <a:spcAft>
                <a:spcPts val="0"/>
              </a:spcAft>
              <a:buClr>
                <a:schemeClr val="lt1"/>
              </a:buClr>
              <a:buSzPts val="1200"/>
              <a:buFont typeface="Inter"/>
              <a:buChar char="●"/>
              <a:defRPr>
                <a:solidFill>
                  <a:schemeClr val="lt1"/>
                </a:solidFill>
              </a:defRPr>
            </a:lvl7pPr>
            <a:lvl8pPr indent="-304800" lvl="7" marL="3657600" algn="ctr">
              <a:spcBef>
                <a:spcPts val="0"/>
              </a:spcBef>
              <a:spcAft>
                <a:spcPts val="0"/>
              </a:spcAft>
              <a:buClr>
                <a:schemeClr val="lt1"/>
              </a:buClr>
              <a:buSzPts val="1200"/>
              <a:buFont typeface="Inter"/>
              <a:buChar char="○"/>
              <a:defRPr>
                <a:solidFill>
                  <a:schemeClr val="lt1"/>
                </a:solidFill>
              </a:defRPr>
            </a:lvl8pPr>
            <a:lvl9pPr indent="-304800" lvl="8" marL="4114800" algn="ctr">
              <a:spcBef>
                <a:spcPts val="0"/>
              </a:spcBef>
              <a:spcAft>
                <a:spcPts val="0"/>
              </a:spcAft>
              <a:buClr>
                <a:schemeClr val="lt1"/>
              </a:buClr>
              <a:buSzPts val="1200"/>
              <a:buFont typeface="Inter"/>
              <a:buChar char="■"/>
              <a:defRPr>
                <a:solidFill>
                  <a:schemeClr val="lt1"/>
                </a:solidFill>
              </a:defRPr>
            </a:lvl9pPr>
          </a:lstStyle>
          <a:p/>
        </p:txBody>
      </p:sp>
      <p:sp>
        <p:nvSpPr>
          <p:cNvPr id="115" name="Google Shape;115;p11"/>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16" name="Google Shape;116;p11"/>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Graph">
  <p:cSld name="CAPTION_ONLY">
    <p:bg>
      <p:bgPr>
        <a:solidFill>
          <a:schemeClr val="lt1"/>
        </a:solidFill>
      </p:bgPr>
    </p:bg>
    <p:spTree>
      <p:nvGrpSpPr>
        <p:cNvPr id="117" name="Shape 117"/>
        <p:cNvGrpSpPr/>
        <p:nvPr/>
      </p:nvGrpSpPr>
      <p:grpSpPr>
        <a:xfrm>
          <a:off x="0" y="0"/>
          <a:ext cx="0" cy="0"/>
          <a:chOff x="0" y="0"/>
          <a:chExt cx="0" cy="0"/>
        </a:xfrm>
      </p:grpSpPr>
      <p:cxnSp>
        <p:nvCxnSpPr>
          <p:cNvPr id="118" name="Google Shape;118;p12"/>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19" name="Google Shape;119;p12"/>
          <p:cNvSpPr txBox="1"/>
          <p:nvPr>
            <p:ph type="title"/>
          </p:nvPr>
        </p:nvSpPr>
        <p:spPr>
          <a:xfrm>
            <a:off x="452575" y="596800"/>
            <a:ext cx="4418100" cy="137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20" name="Google Shape;120;p12"/>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21" name="Google Shape;121;p12"/>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22" name="Google Shape;122;p12"/>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23" name="Google Shape;123;p12"/>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Header">
  <p:cSld name="BIG_NUMBER">
    <p:bg>
      <p:bgPr>
        <a:solidFill>
          <a:schemeClr val="dk2"/>
        </a:solidFill>
      </p:bgPr>
    </p:bg>
    <p:spTree>
      <p:nvGrpSpPr>
        <p:cNvPr id="124" name="Shape 124"/>
        <p:cNvGrpSpPr/>
        <p:nvPr/>
      </p:nvGrpSpPr>
      <p:grpSpPr>
        <a:xfrm>
          <a:off x="0" y="0"/>
          <a:ext cx="0" cy="0"/>
          <a:chOff x="0" y="0"/>
          <a:chExt cx="0" cy="0"/>
        </a:xfrm>
      </p:grpSpPr>
      <p:sp>
        <p:nvSpPr>
          <p:cNvPr id="125" name="Google Shape;125;p13"/>
          <p:cNvSpPr/>
          <p:nvPr>
            <p:ph idx="2" type="pic"/>
          </p:nvPr>
        </p:nvSpPr>
        <p:spPr>
          <a:xfrm>
            <a:off x="213750" y="586950"/>
            <a:ext cx="8701800" cy="2327100"/>
          </a:xfrm>
          <a:prstGeom prst="roundRect">
            <a:avLst>
              <a:gd fmla="val 3913" name="adj"/>
            </a:avLst>
          </a:prstGeom>
          <a:noFill/>
          <a:ln>
            <a:noFill/>
          </a:ln>
        </p:spPr>
      </p:sp>
      <p:sp>
        <p:nvSpPr>
          <p:cNvPr id="126" name="Google Shape;126;p1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27" name="Google Shape;127;p13"/>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28" name="Google Shape;128;p13"/>
          <p:cNvSpPr txBox="1"/>
          <p:nvPr>
            <p:ph idx="1" type="body"/>
          </p:nvPr>
        </p:nvSpPr>
        <p:spPr>
          <a:xfrm>
            <a:off x="5362800" y="30712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29" name="Google Shape;129;p1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30" name="Google Shape;130;p1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to-Market Strategy" type="blank">
  <p:cSld name="BLANK">
    <p:bg>
      <p:bgPr>
        <a:solidFill>
          <a:schemeClr val="dk1"/>
        </a:solidFill>
      </p:bgPr>
    </p:bg>
    <p:spTree>
      <p:nvGrpSpPr>
        <p:cNvPr id="131" name="Shape 131"/>
        <p:cNvGrpSpPr/>
        <p:nvPr/>
      </p:nvGrpSpPr>
      <p:grpSpPr>
        <a:xfrm>
          <a:off x="0" y="0"/>
          <a:ext cx="0" cy="0"/>
          <a:chOff x="0" y="0"/>
          <a:chExt cx="0" cy="0"/>
        </a:xfrm>
      </p:grpSpPr>
      <p:sp>
        <p:nvSpPr>
          <p:cNvPr id="132" name="Google Shape;132;p14"/>
          <p:cNvSpPr/>
          <p:nvPr>
            <p:ph idx="2" type="pic"/>
          </p:nvPr>
        </p:nvSpPr>
        <p:spPr>
          <a:xfrm>
            <a:off x="6445900" y="626975"/>
            <a:ext cx="1932900" cy="2070000"/>
          </a:xfrm>
          <a:prstGeom prst="roundRect">
            <a:avLst>
              <a:gd fmla="val 5387" name="adj"/>
            </a:avLst>
          </a:prstGeom>
          <a:noFill/>
          <a:ln>
            <a:noFill/>
          </a:ln>
        </p:spPr>
      </p:sp>
      <p:sp>
        <p:nvSpPr>
          <p:cNvPr id="133" name="Google Shape;133;p14"/>
          <p:cNvSpPr/>
          <p:nvPr>
            <p:ph idx="3" type="pic"/>
          </p:nvPr>
        </p:nvSpPr>
        <p:spPr>
          <a:xfrm>
            <a:off x="4210025" y="626975"/>
            <a:ext cx="1932900" cy="2070000"/>
          </a:xfrm>
          <a:prstGeom prst="roundRect">
            <a:avLst>
              <a:gd fmla="val 5387" name="adj"/>
            </a:avLst>
          </a:prstGeom>
          <a:noFill/>
          <a:ln>
            <a:noFill/>
          </a:ln>
        </p:spPr>
      </p:sp>
      <p:cxnSp>
        <p:nvCxnSpPr>
          <p:cNvPr id="134" name="Google Shape;134;p14"/>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35" name="Google Shape;135;p14"/>
          <p:cNvSpPr txBox="1"/>
          <p:nvPr>
            <p:ph type="title"/>
          </p:nvPr>
        </p:nvSpPr>
        <p:spPr>
          <a:xfrm>
            <a:off x="450850" y="596800"/>
            <a:ext cx="40830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36" name="Google Shape;136;p14"/>
          <p:cNvSpPr txBox="1"/>
          <p:nvPr>
            <p:ph idx="1" type="subTitle"/>
          </p:nvPr>
        </p:nvSpPr>
        <p:spPr>
          <a:xfrm>
            <a:off x="4210025"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37" name="Google Shape;137;p14"/>
          <p:cNvSpPr txBox="1"/>
          <p:nvPr>
            <p:ph idx="4" type="body"/>
          </p:nvPr>
        </p:nvSpPr>
        <p:spPr>
          <a:xfrm>
            <a:off x="4210025"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38" name="Google Shape;138;p14"/>
          <p:cNvSpPr txBox="1"/>
          <p:nvPr>
            <p:ph idx="5" type="subTitle"/>
          </p:nvPr>
        </p:nvSpPr>
        <p:spPr>
          <a:xfrm>
            <a:off x="6458950"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39" name="Google Shape;139;p14"/>
          <p:cNvSpPr txBox="1"/>
          <p:nvPr>
            <p:ph idx="6" type="body"/>
          </p:nvPr>
        </p:nvSpPr>
        <p:spPr>
          <a:xfrm>
            <a:off x="6458950"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40" name="Google Shape;140;p14"/>
          <p:cNvSpPr txBox="1"/>
          <p:nvPr>
            <p:ph idx="7" type="body"/>
          </p:nvPr>
        </p:nvSpPr>
        <p:spPr>
          <a:xfrm>
            <a:off x="450850" y="2399275"/>
            <a:ext cx="3048000" cy="211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Inter"/>
              <a:buChar char="●"/>
              <a:defRPr>
                <a:solidFill>
                  <a:schemeClr val="lt1"/>
                </a:solidFill>
              </a:defRPr>
            </a:lvl1pPr>
            <a:lvl2pPr indent="-304800" lvl="1" marL="914400">
              <a:spcBef>
                <a:spcPts val="0"/>
              </a:spcBef>
              <a:spcAft>
                <a:spcPts val="0"/>
              </a:spcAft>
              <a:buClr>
                <a:schemeClr val="lt1"/>
              </a:buClr>
              <a:buSzPts val="1200"/>
              <a:buFont typeface="Inter"/>
              <a:buChar char="○"/>
              <a:defRPr>
                <a:solidFill>
                  <a:schemeClr val="lt1"/>
                </a:solidFill>
              </a:defRPr>
            </a:lvl2pPr>
            <a:lvl3pPr indent="-304800" lvl="2" marL="1371600">
              <a:spcBef>
                <a:spcPts val="0"/>
              </a:spcBef>
              <a:spcAft>
                <a:spcPts val="0"/>
              </a:spcAft>
              <a:buClr>
                <a:schemeClr val="lt1"/>
              </a:buClr>
              <a:buSzPts val="1200"/>
              <a:buFont typeface="Inter"/>
              <a:buChar char="■"/>
              <a:defRPr>
                <a:solidFill>
                  <a:schemeClr val="lt1"/>
                </a:solidFill>
              </a:defRPr>
            </a:lvl3pPr>
            <a:lvl4pPr indent="-304800" lvl="3" marL="1828800">
              <a:spcBef>
                <a:spcPts val="0"/>
              </a:spcBef>
              <a:spcAft>
                <a:spcPts val="0"/>
              </a:spcAft>
              <a:buClr>
                <a:schemeClr val="lt1"/>
              </a:buClr>
              <a:buSzPts val="1200"/>
              <a:buFont typeface="Inter"/>
              <a:buChar char="●"/>
              <a:defRPr>
                <a:solidFill>
                  <a:schemeClr val="lt1"/>
                </a:solidFill>
              </a:defRPr>
            </a:lvl4pPr>
            <a:lvl5pPr indent="-304800" lvl="4" marL="2286000">
              <a:spcBef>
                <a:spcPts val="0"/>
              </a:spcBef>
              <a:spcAft>
                <a:spcPts val="0"/>
              </a:spcAft>
              <a:buClr>
                <a:schemeClr val="lt1"/>
              </a:buClr>
              <a:buSzPts val="1200"/>
              <a:buFont typeface="Inter"/>
              <a:buChar char="○"/>
              <a:defRPr>
                <a:solidFill>
                  <a:schemeClr val="lt1"/>
                </a:solidFill>
              </a:defRPr>
            </a:lvl5pPr>
            <a:lvl6pPr indent="-304800" lvl="5" marL="2743200">
              <a:spcBef>
                <a:spcPts val="0"/>
              </a:spcBef>
              <a:spcAft>
                <a:spcPts val="0"/>
              </a:spcAft>
              <a:buClr>
                <a:schemeClr val="lt1"/>
              </a:buClr>
              <a:buSzPts val="1200"/>
              <a:buFont typeface="Inter"/>
              <a:buChar char="■"/>
              <a:defRPr>
                <a:solidFill>
                  <a:schemeClr val="lt1"/>
                </a:solidFill>
              </a:defRPr>
            </a:lvl6pPr>
            <a:lvl7pPr indent="-304800" lvl="6" marL="3200400">
              <a:spcBef>
                <a:spcPts val="0"/>
              </a:spcBef>
              <a:spcAft>
                <a:spcPts val="0"/>
              </a:spcAft>
              <a:buClr>
                <a:schemeClr val="lt1"/>
              </a:buClr>
              <a:buSzPts val="1200"/>
              <a:buFont typeface="Inter"/>
              <a:buChar char="●"/>
              <a:defRPr>
                <a:solidFill>
                  <a:schemeClr val="lt1"/>
                </a:solidFill>
              </a:defRPr>
            </a:lvl7pPr>
            <a:lvl8pPr indent="-304800" lvl="7" marL="3657600">
              <a:spcBef>
                <a:spcPts val="0"/>
              </a:spcBef>
              <a:spcAft>
                <a:spcPts val="0"/>
              </a:spcAft>
              <a:buClr>
                <a:schemeClr val="lt1"/>
              </a:buClr>
              <a:buSzPts val="1200"/>
              <a:buFont typeface="Inter"/>
              <a:buChar char="○"/>
              <a:defRPr>
                <a:solidFill>
                  <a:schemeClr val="lt1"/>
                </a:solidFill>
              </a:defRPr>
            </a:lvl8pPr>
            <a:lvl9pPr indent="-304800" lvl="8" marL="4114800">
              <a:spcBef>
                <a:spcPts val="0"/>
              </a:spcBef>
              <a:spcAft>
                <a:spcPts val="0"/>
              </a:spcAft>
              <a:buClr>
                <a:schemeClr val="lt1"/>
              </a:buClr>
              <a:buSzPts val="1200"/>
              <a:buFont typeface="Inter"/>
              <a:buChar char="■"/>
              <a:defRPr>
                <a:solidFill>
                  <a:schemeClr val="lt1"/>
                </a:solidFill>
              </a:defRPr>
            </a:lvl9pPr>
          </a:lstStyle>
          <a:p/>
        </p:txBody>
      </p:sp>
      <p:sp>
        <p:nvSpPr>
          <p:cNvPr id="141" name="Google Shape;141;p14"/>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42" name="Google Shape;142;p1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43" name="Google Shape;143;p14"/>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lestones">
  <p:cSld name="TITLE_1">
    <p:bg>
      <p:bgPr>
        <a:solidFill>
          <a:schemeClr val="lt1"/>
        </a:solidFill>
      </p:bgPr>
    </p:bg>
    <p:spTree>
      <p:nvGrpSpPr>
        <p:cNvPr id="144" name="Shape 144"/>
        <p:cNvGrpSpPr/>
        <p:nvPr/>
      </p:nvGrpSpPr>
      <p:grpSpPr>
        <a:xfrm>
          <a:off x="0" y="0"/>
          <a:ext cx="0" cy="0"/>
          <a:chOff x="0" y="0"/>
          <a:chExt cx="0" cy="0"/>
        </a:xfrm>
      </p:grpSpPr>
      <p:cxnSp>
        <p:nvCxnSpPr>
          <p:cNvPr id="145" name="Google Shape;145;p15"/>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46" name="Google Shape;146;p15"/>
          <p:cNvSpPr txBox="1"/>
          <p:nvPr>
            <p:ph type="title"/>
          </p:nvPr>
        </p:nvSpPr>
        <p:spPr>
          <a:xfrm>
            <a:off x="452575" y="596800"/>
            <a:ext cx="44181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47" name="Google Shape;147;p15"/>
          <p:cNvSpPr txBox="1"/>
          <p:nvPr>
            <p:ph idx="1" type="subTitle"/>
          </p:nvPr>
        </p:nvSpPr>
        <p:spPr>
          <a:xfrm>
            <a:off x="46782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48" name="Google Shape;148;p15"/>
          <p:cNvSpPr txBox="1"/>
          <p:nvPr>
            <p:ph idx="2" type="body"/>
          </p:nvPr>
        </p:nvSpPr>
        <p:spPr>
          <a:xfrm>
            <a:off x="39162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49" name="Google Shape;149;p15"/>
          <p:cNvSpPr txBox="1"/>
          <p:nvPr>
            <p:ph idx="3" type="subTitle"/>
          </p:nvPr>
        </p:nvSpPr>
        <p:spPr>
          <a:xfrm>
            <a:off x="3052450"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0" name="Google Shape;150;p15"/>
          <p:cNvSpPr txBox="1"/>
          <p:nvPr>
            <p:ph idx="4" type="body"/>
          </p:nvPr>
        </p:nvSpPr>
        <p:spPr>
          <a:xfrm>
            <a:off x="2976250"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1" name="Google Shape;151;p15"/>
          <p:cNvSpPr txBox="1"/>
          <p:nvPr>
            <p:ph idx="5" type="subTitle"/>
          </p:nvPr>
        </p:nvSpPr>
        <p:spPr>
          <a:xfrm>
            <a:off x="563707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2" name="Google Shape;152;p15"/>
          <p:cNvSpPr txBox="1"/>
          <p:nvPr>
            <p:ph idx="6" type="body"/>
          </p:nvPr>
        </p:nvSpPr>
        <p:spPr>
          <a:xfrm>
            <a:off x="556087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3" name="Google Shape;153;p15"/>
          <p:cNvSpPr txBox="1"/>
          <p:nvPr>
            <p:ph idx="7" type="subTitle"/>
          </p:nvPr>
        </p:nvSpPr>
        <p:spPr>
          <a:xfrm>
            <a:off x="46782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4" name="Google Shape;154;p15"/>
          <p:cNvSpPr txBox="1"/>
          <p:nvPr>
            <p:ph idx="8" type="body"/>
          </p:nvPr>
        </p:nvSpPr>
        <p:spPr>
          <a:xfrm>
            <a:off x="39162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5" name="Google Shape;155;p15"/>
          <p:cNvSpPr txBox="1"/>
          <p:nvPr>
            <p:ph idx="9" type="subTitle"/>
          </p:nvPr>
        </p:nvSpPr>
        <p:spPr>
          <a:xfrm>
            <a:off x="3052450"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6" name="Google Shape;156;p15"/>
          <p:cNvSpPr txBox="1"/>
          <p:nvPr>
            <p:ph idx="13" type="body"/>
          </p:nvPr>
        </p:nvSpPr>
        <p:spPr>
          <a:xfrm>
            <a:off x="2976250"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7" name="Google Shape;157;p15"/>
          <p:cNvSpPr txBox="1"/>
          <p:nvPr>
            <p:ph idx="14" type="subTitle"/>
          </p:nvPr>
        </p:nvSpPr>
        <p:spPr>
          <a:xfrm>
            <a:off x="563707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8" name="Google Shape;158;p15"/>
          <p:cNvSpPr txBox="1"/>
          <p:nvPr>
            <p:ph idx="15" type="body"/>
          </p:nvPr>
        </p:nvSpPr>
        <p:spPr>
          <a:xfrm>
            <a:off x="556087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9" name="Google Shape;159;p15"/>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0" name="Google Shape;160;p15"/>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61" name="Google Shape;161;p15"/>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 Benefits">
  <p:cSld name="CUSTOM">
    <p:bg>
      <p:bgPr>
        <a:solidFill>
          <a:schemeClr val="lt1"/>
        </a:solidFill>
      </p:bgPr>
    </p:bg>
    <p:spTree>
      <p:nvGrpSpPr>
        <p:cNvPr id="162" name="Shape 162"/>
        <p:cNvGrpSpPr/>
        <p:nvPr/>
      </p:nvGrpSpPr>
      <p:grpSpPr>
        <a:xfrm>
          <a:off x="0" y="0"/>
          <a:ext cx="0" cy="0"/>
          <a:chOff x="0" y="0"/>
          <a:chExt cx="0" cy="0"/>
        </a:xfrm>
      </p:grpSpPr>
      <p:sp>
        <p:nvSpPr>
          <p:cNvPr id="163" name="Google Shape;163;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64" name="Google Shape;164;p16"/>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65" name="Google Shape;165;p16"/>
          <p:cNvSpPr txBox="1"/>
          <p:nvPr>
            <p:ph type="title"/>
          </p:nvPr>
        </p:nvSpPr>
        <p:spPr>
          <a:xfrm>
            <a:off x="452575" y="633600"/>
            <a:ext cx="3954600" cy="1316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200"/>
              <a:buFont typeface="Inter"/>
              <a:buNone/>
              <a:defRPr b="1"/>
            </a:lvl2pPr>
            <a:lvl3pPr lvl="2">
              <a:lnSpc>
                <a:spcPct val="80000"/>
              </a:lnSpc>
              <a:spcBef>
                <a:spcPts val="0"/>
              </a:spcBef>
              <a:spcAft>
                <a:spcPts val="0"/>
              </a:spcAft>
              <a:buSzPts val="4200"/>
              <a:buFont typeface="Inter"/>
              <a:buNone/>
              <a:defRPr b="1"/>
            </a:lvl3pPr>
            <a:lvl4pPr lvl="3">
              <a:lnSpc>
                <a:spcPct val="80000"/>
              </a:lnSpc>
              <a:spcBef>
                <a:spcPts val="0"/>
              </a:spcBef>
              <a:spcAft>
                <a:spcPts val="0"/>
              </a:spcAft>
              <a:buSzPts val="4200"/>
              <a:buFont typeface="Inter"/>
              <a:buNone/>
              <a:defRPr b="1"/>
            </a:lvl4pPr>
            <a:lvl5pPr lvl="4">
              <a:lnSpc>
                <a:spcPct val="80000"/>
              </a:lnSpc>
              <a:spcBef>
                <a:spcPts val="0"/>
              </a:spcBef>
              <a:spcAft>
                <a:spcPts val="0"/>
              </a:spcAft>
              <a:buSzPts val="4200"/>
              <a:buFont typeface="Inter"/>
              <a:buNone/>
              <a:defRPr b="1"/>
            </a:lvl5pPr>
            <a:lvl6pPr lvl="5">
              <a:lnSpc>
                <a:spcPct val="80000"/>
              </a:lnSpc>
              <a:spcBef>
                <a:spcPts val="0"/>
              </a:spcBef>
              <a:spcAft>
                <a:spcPts val="0"/>
              </a:spcAft>
              <a:buSzPts val="4200"/>
              <a:buFont typeface="Inter"/>
              <a:buNone/>
              <a:defRPr b="1"/>
            </a:lvl6pPr>
            <a:lvl7pPr lvl="6">
              <a:lnSpc>
                <a:spcPct val="80000"/>
              </a:lnSpc>
              <a:spcBef>
                <a:spcPts val="0"/>
              </a:spcBef>
              <a:spcAft>
                <a:spcPts val="0"/>
              </a:spcAft>
              <a:buSzPts val="4200"/>
              <a:buFont typeface="Inter"/>
              <a:buNone/>
              <a:defRPr b="1"/>
            </a:lvl7pPr>
            <a:lvl8pPr lvl="7">
              <a:lnSpc>
                <a:spcPct val="80000"/>
              </a:lnSpc>
              <a:spcBef>
                <a:spcPts val="0"/>
              </a:spcBef>
              <a:spcAft>
                <a:spcPts val="0"/>
              </a:spcAft>
              <a:buSzPts val="4200"/>
              <a:buFont typeface="Inter"/>
              <a:buNone/>
              <a:defRPr b="1"/>
            </a:lvl8pPr>
            <a:lvl9pPr lvl="8">
              <a:lnSpc>
                <a:spcPct val="80000"/>
              </a:lnSpc>
              <a:spcBef>
                <a:spcPts val="0"/>
              </a:spcBef>
              <a:spcAft>
                <a:spcPts val="0"/>
              </a:spcAft>
              <a:buSzPts val="4200"/>
              <a:buFont typeface="Inter"/>
              <a:buNone/>
              <a:defRPr b="1"/>
            </a:lvl9pPr>
          </a:lstStyle>
          <a:p/>
        </p:txBody>
      </p:sp>
      <p:sp>
        <p:nvSpPr>
          <p:cNvPr id="166" name="Google Shape;166;p16"/>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67" name="Google Shape;167;p16"/>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8" name="Google Shape;168;p16"/>
          <p:cNvSpPr txBox="1"/>
          <p:nvPr>
            <p:ph idx="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69" name="Google Shape;169;p16"/>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s">
  <p:cSld name="CUSTOM_1">
    <p:bg>
      <p:bgPr>
        <a:solidFill>
          <a:schemeClr val="dk2"/>
        </a:solidFill>
      </p:bgPr>
    </p:bg>
    <p:spTree>
      <p:nvGrpSpPr>
        <p:cNvPr id="170" name="Shape 170"/>
        <p:cNvGrpSpPr/>
        <p:nvPr/>
      </p:nvGrpSpPr>
      <p:grpSpPr>
        <a:xfrm>
          <a:off x="0" y="0"/>
          <a:ext cx="0" cy="0"/>
          <a:chOff x="0" y="0"/>
          <a:chExt cx="0" cy="0"/>
        </a:xfrm>
      </p:grpSpPr>
      <p:sp>
        <p:nvSpPr>
          <p:cNvPr id="171" name="Google Shape;171;p17"/>
          <p:cNvSpPr/>
          <p:nvPr>
            <p:ph idx="2" type="pic"/>
          </p:nvPr>
        </p:nvSpPr>
        <p:spPr>
          <a:xfrm>
            <a:off x="211850" y="203250"/>
            <a:ext cx="4292400" cy="4737000"/>
          </a:xfrm>
          <a:prstGeom prst="roundRect">
            <a:avLst>
              <a:gd fmla="val 3358" name="adj"/>
            </a:avLst>
          </a:prstGeom>
          <a:noFill/>
          <a:ln>
            <a:noFill/>
          </a:ln>
        </p:spPr>
      </p:sp>
      <p:sp>
        <p:nvSpPr>
          <p:cNvPr id="172" name="Google Shape;172;p17"/>
          <p:cNvSpPr/>
          <p:nvPr>
            <p:ph idx="3" type="pic"/>
          </p:nvPr>
        </p:nvSpPr>
        <p:spPr>
          <a:xfrm>
            <a:off x="4639750" y="203250"/>
            <a:ext cx="4292400" cy="4737000"/>
          </a:xfrm>
          <a:prstGeom prst="roundRect">
            <a:avLst>
              <a:gd fmla="val 3358" name="adj"/>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Competition">
  <p:cSld name="CUSTOM_2">
    <p:bg>
      <p:bgPr>
        <a:solidFill>
          <a:schemeClr val="lt1"/>
        </a:solidFill>
      </p:bgPr>
    </p:bg>
    <p:spTree>
      <p:nvGrpSpPr>
        <p:cNvPr id="173" name="Shape 173"/>
        <p:cNvGrpSpPr/>
        <p:nvPr/>
      </p:nvGrpSpPr>
      <p:grpSpPr>
        <a:xfrm>
          <a:off x="0" y="0"/>
          <a:ext cx="0" cy="0"/>
          <a:chOff x="0" y="0"/>
          <a:chExt cx="0" cy="0"/>
        </a:xfrm>
      </p:grpSpPr>
      <p:sp>
        <p:nvSpPr>
          <p:cNvPr id="174" name="Google Shape;174;p18"/>
          <p:cNvSpPr/>
          <p:nvPr>
            <p:ph idx="2" type="pic"/>
          </p:nvPr>
        </p:nvSpPr>
        <p:spPr>
          <a:xfrm>
            <a:off x="4014725" y="557375"/>
            <a:ext cx="1374300" cy="1471500"/>
          </a:xfrm>
          <a:prstGeom prst="roundRect">
            <a:avLst>
              <a:gd fmla="val 7582" name="adj"/>
            </a:avLst>
          </a:prstGeom>
          <a:noFill/>
          <a:ln>
            <a:noFill/>
          </a:ln>
        </p:spPr>
      </p:sp>
      <p:sp>
        <p:nvSpPr>
          <p:cNvPr id="175" name="Google Shape;175;p18"/>
          <p:cNvSpPr/>
          <p:nvPr>
            <p:ph idx="3" type="pic"/>
          </p:nvPr>
        </p:nvSpPr>
        <p:spPr>
          <a:xfrm>
            <a:off x="5688575" y="557375"/>
            <a:ext cx="1374300" cy="1471500"/>
          </a:xfrm>
          <a:prstGeom prst="roundRect">
            <a:avLst>
              <a:gd fmla="val 7582" name="adj"/>
            </a:avLst>
          </a:prstGeom>
          <a:noFill/>
          <a:ln>
            <a:noFill/>
          </a:ln>
        </p:spPr>
      </p:sp>
      <p:sp>
        <p:nvSpPr>
          <p:cNvPr id="176" name="Google Shape;176;p18"/>
          <p:cNvSpPr/>
          <p:nvPr>
            <p:ph idx="4" type="pic"/>
          </p:nvPr>
        </p:nvSpPr>
        <p:spPr>
          <a:xfrm>
            <a:off x="7362425" y="557375"/>
            <a:ext cx="1374300" cy="1471500"/>
          </a:xfrm>
          <a:prstGeom prst="roundRect">
            <a:avLst>
              <a:gd fmla="val 7582" name="adj"/>
            </a:avLst>
          </a:prstGeom>
          <a:noFill/>
          <a:ln>
            <a:noFill/>
          </a:ln>
        </p:spPr>
      </p:sp>
      <p:sp>
        <p:nvSpPr>
          <p:cNvPr id="177" name="Google Shape;177;p18"/>
          <p:cNvSpPr/>
          <p:nvPr>
            <p:ph idx="5" type="pic"/>
          </p:nvPr>
        </p:nvSpPr>
        <p:spPr>
          <a:xfrm>
            <a:off x="4014725" y="2644475"/>
            <a:ext cx="1374300" cy="1471500"/>
          </a:xfrm>
          <a:prstGeom prst="roundRect">
            <a:avLst>
              <a:gd fmla="val 7582" name="adj"/>
            </a:avLst>
          </a:prstGeom>
          <a:noFill/>
          <a:ln>
            <a:noFill/>
          </a:ln>
        </p:spPr>
      </p:sp>
      <p:sp>
        <p:nvSpPr>
          <p:cNvPr id="178" name="Google Shape;178;p18"/>
          <p:cNvSpPr/>
          <p:nvPr>
            <p:ph idx="6" type="pic"/>
          </p:nvPr>
        </p:nvSpPr>
        <p:spPr>
          <a:xfrm>
            <a:off x="5688575" y="2644475"/>
            <a:ext cx="1374300" cy="1471500"/>
          </a:xfrm>
          <a:prstGeom prst="roundRect">
            <a:avLst>
              <a:gd fmla="val 7582" name="adj"/>
            </a:avLst>
          </a:prstGeom>
          <a:noFill/>
          <a:ln>
            <a:noFill/>
          </a:ln>
        </p:spPr>
      </p:sp>
      <p:sp>
        <p:nvSpPr>
          <p:cNvPr id="179" name="Google Shape;179;p18"/>
          <p:cNvSpPr/>
          <p:nvPr>
            <p:ph idx="7" type="pic"/>
          </p:nvPr>
        </p:nvSpPr>
        <p:spPr>
          <a:xfrm>
            <a:off x="7362425" y="2644475"/>
            <a:ext cx="1374300" cy="1471500"/>
          </a:xfrm>
          <a:prstGeom prst="roundRect">
            <a:avLst>
              <a:gd fmla="val 7582" name="adj"/>
            </a:avLst>
          </a:prstGeom>
          <a:noFill/>
          <a:ln>
            <a:noFill/>
          </a:ln>
        </p:spPr>
      </p:sp>
      <p:cxnSp>
        <p:nvCxnSpPr>
          <p:cNvPr id="180" name="Google Shape;180;p18"/>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81" name="Google Shape;181;p18"/>
          <p:cNvSpPr txBox="1"/>
          <p:nvPr>
            <p:ph type="title"/>
          </p:nvPr>
        </p:nvSpPr>
        <p:spPr>
          <a:xfrm>
            <a:off x="452575" y="596800"/>
            <a:ext cx="32625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82" name="Google Shape;182;p18"/>
          <p:cNvSpPr txBox="1"/>
          <p:nvPr>
            <p:ph idx="1" type="subTitle"/>
          </p:nvPr>
        </p:nvSpPr>
        <p:spPr>
          <a:xfrm>
            <a:off x="452575" y="1956400"/>
            <a:ext cx="2616000" cy="627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83" name="Google Shape;183;p18"/>
          <p:cNvSpPr txBox="1"/>
          <p:nvPr>
            <p:ph idx="8" type="body"/>
          </p:nvPr>
        </p:nvSpPr>
        <p:spPr>
          <a:xfrm>
            <a:off x="467825" y="2583700"/>
            <a:ext cx="32472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84" name="Google Shape;184;p18"/>
          <p:cNvSpPr txBox="1"/>
          <p:nvPr>
            <p:ph idx="9" type="subTitle"/>
          </p:nvPr>
        </p:nvSpPr>
        <p:spPr>
          <a:xfrm>
            <a:off x="40147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5" name="Google Shape;185;p18"/>
          <p:cNvSpPr txBox="1"/>
          <p:nvPr>
            <p:ph idx="13" type="subTitle"/>
          </p:nvPr>
        </p:nvSpPr>
        <p:spPr>
          <a:xfrm>
            <a:off x="568857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6" name="Google Shape;186;p18"/>
          <p:cNvSpPr txBox="1"/>
          <p:nvPr>
            <p:ph idx="14" type="subTitle"/>
          </p:nvPr>
        </p:nvSpPr>
        <p:spPr>
          <a:xfrm>
            <a:off x="73624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7" name="Google Shape;187;p18"/>
          <p:cNvSpPr txBox="1"/>
          <p:nvPr>
            <p:ph idx="15" type="subTitle"/>
          </p:nvPr>
        </p:nvSpPr>
        <p:spPr>
          <a:xfrm>
            <a:off x="40147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8" name="Google Shape;188;p18"/>
          <p:cNvSpPr txBox="1"/>
          <p:nvPr>
            <p:ph idx="16" type="subTitle"/>
          </p:nvPr>
        </p:nvSpPr>
        <p:spPr>
          <a:xfrm>
            <a:off x="568857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9" name="Google Shape;189;p18"/>
          <p:cNvSpPr txBox="1"/>
          <p:nvPr>
            <p:ph idx="17" type="subTitle"/>
          </p:nvPr>
        </p:nvSpPr>
        <p:spPr>
          <a:xfrm>
            <a:off x="73624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90" name="Google Shape;190;p1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91" name="Google Shape;191;p18"/>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92" name="Google Shape;192;p1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1_1">
    <p:bg>
      <p:bgPr>
        <a:solidFill>
          <a:schemeClr val="dk2"/>
        </a:solidFill>
      </p:bgPr>
    </p:bg>
    <p:spTree>
      <p:nvGrpSpPr>
        <p:cNvPr id="193" name="Shape 193"/>
        <p:cNvGrpSpPr/>
        <p:nvPr/>
      </p:nvGrpSpPr>
      <p:grpSpPr>
        <a:xfrm>
          <a:off x="0" y="0"/>
          <a:ext cx="0" cy="0"/>
          <a:chOff x="0" y="0"/>
          <a:chExt cx="0" cy="0"/>
        </a:xfrm>
      </p:grpSpPr>
      <p:sp>
        <p:nvSpPr>
          <p:cNvPr id="194" name="Google Shape;194;p19"/>
          <p:cNvSpPr/>
          <p:nvPr>
            <p:ph idx="2" type="pic"/>
          </p:nvPr>
        </p:nvSpPr>
        <p:spPr>
          <a:xfrm>
            <a:off x="228625" y="592625"/>
            <a:ext cx="2205000" cy="1215600"/>
          </a:xfrm>
          <a:prstGeom prst="roundRect">
            <a:avLst>
              <a:gd fmla="val 3655" name="adj"/>
            </a:avLst>
          </a:prstGeom>
          <a:noFill/>
          <a:ln>
            <a:noFill/>
          </a:ln>
        </p:spPr>
      </p:sp>
      <p:sp>
        <p:nvSpPr>
          <p:cNvPr id="195" name="Google Shape;195;p19"/>
          <p:cNvSpPr/>
          <p:nvPr>
            <p:ph idx="3" type="pic"/>
          </p:nvPr>
        </p:nvSpPr>
        <p:spPr>
          <a:xfrm>
            <a:off x="3931925" y="592625"/>
            <a:ext cx="2205000" cy="1215600"/>
          </a:xfrm>
          <a:prstGeom prst="roundRect">
            <a:avLst>
              <a:gd fmla="val 3655" name="adj"/>
            </a:avLst>
          </a:prstGeom>
          <a:noFill/>
          <a:ln>
            <a:noFill/>
          </a:ln>
        </p:spPr>
      </p:sp>
      <p:sp>
        <p:nvSpPr>
          <p:cNvPr id="196" name="Google Shape;196;p19"/>
          <p:cNvSpPr/>
          <p:nvPr>
            <p:ph idx="4" type="pic"/>
          </p:nvPr>
        </p:nvSpPr>
        <p:spPr>
          <a:xfrm>
            <a:off x="7635600" y="592625"/>
            <a:ext cx="1135200" cy="1215600"/>
          </a:xfrm>
          <a:prstGeom prst="roundRect">
            <a:avLst>
              <a:gd fmla="val 3655" name="adj"/>
            </a:avLst>
          </a:prstGeom>
          <a:noFill/>
          <a:ln>
            <a:noFill/>
          </a:ln>
        </p:spPr>
      </p:sp>
      <p:sp>
        <p:nvSpPr>
          <p:cNvPr id="197" name="Google Shape;197;p19"/>
          <p:cNvSpPr/>
          <p:nvPr>
            <p:ph idx="5" type="pic"/>
          </p:nvPr>
        </p:nvSpPr>
        <p:spPr>
          <a:xfrm>
            <a:off x="2575300" y="593225"/>
            <a:ext cx="1215000" cy="1215000"/>
          </a:xfrm>
          <a:prstGeom prst="ellipse">
            <a:avLst/>
          </a:prstGeom>
          <a:noFill/>
          <a:ln>
            <a:noFill/>
          </a:ln>
        </p:spPr>
      </p:sp>
      <p:sp>
        <p:nvSpPr>
          <p:cNvPr id="198" name="Google Shape;198;p19"/>
          <p:cNvSpPr/>
          <p:nvPr>
            <p:ph idx="6" type="pic"/>
          </p:nvPr>
        </p:nvSpPr>
        <p:spPr>
          <a:xfrm>
            <a:off x="6278800" y="593225"/>
            <a:ext cx="1215000" cy="1215000"/>
          </a:xfrm>
          <a:prstGeom prst="ellipse">
            <a:avLst/>
          </a:prstGeom>
          <a:noFill/>
          <a:ln>
            <a:noFill/>
          </a:ln>
        </p:spPr>
      </p:sp>
      <p:sp>
        <p:nvSpPr>
          <p:cNvPr id="199" name="Google Shape;199;p19"/>
          <p:cNvSpPr/>
          <p:nvPr>
            <p:ph idx="7" type="pic"/>
          </p:nvPr>
        </p:nvSpPr>
        <p:spPr>
          <a:xfrm>
            <a:off x="228613" y="1964250"/>
            <a:ext cx="1215000" cy="1215000"/>
          </a:xfrm>
          <a:prstGeom prst="ellipse">
            <a:avLst/>
          </a:prstGeom>
          <a:noFill/>
          <a:ln>
            <a:noFill/>
          </a:ln>
        </p:spPr>
      </p:sp>
      <p:sp>
        <p:nvSpPr>
          <p:cNvPr id="200" name="Google Shape;200;p19"/>
          <p:cNvSpPr/>
          <p:nvPr>
            <p:ph idx="8" type="pic"/>
          </p:nvPr>
        </p:nvSpPr>
        <p:spPr>
          <a:xfrm>
            <a:off x="1545425" y="1963950"/>
            <a:ext cx="2205000" cy="1215600"/>
          </a:xfrm>
          <a:prstGeom prst="roundRect">
            <a:avLst>
              <a:gd fmla="val 3655" name="adj"/>
            </a:avLst>
          </a:prstGeom>
          <a:noFill/>
          <a:ln>
            <a:noFill/>
          </a:ln>
        </p:spPr>
      </p:sp>
      <p:sp>
        <p:nvSpPr>
          <p:cNvPr id="201" name="Google Shape;201;p19"/>
          <p:cNvSpPr/>
          <p:nvPr>
            <p:ph idx="9" type="pic"/>
          </p:nvPr>
        </p:nvSpPr>
        <p:spPr>
          <a:xfrm>
            <a:off x="3932063" y="1963950"/>
            <a:ext cx="1135200" cy="1215600"/>
          </a:xfrm>
          <a:prstGeom prst="roundRect">
            <a:avLst>
              <a:gd fmla="val 3655" name="adj"/>
            </a:avLst>
          </a:prstGeom>
          <a:noFill/>
          <a:ln>
            <a:noFill/>
          </a:ln>
        </p:spPr>
      </p:sp>
      <p:sp>
        <p:nvSpPr>
          <p:cNvPr id="202" name="Google Shape;202;p19"/>
          <p:cNvSpPr/>
          <p:nvPr>
            <p:ph idx="13" type="pic"/>
          </p:nvPr>
        </p:nvSpPr>
        <p:spPr>
          <a:xfrm>
            <a:off x="5248888" y="1963950"/>
            <a:ext cx="2205000" cy="1215600"/>
          </a:xfrm>
          <a:prstGeom prst="roundRect">
            <a:avLst>
              <a:gd fmla="val 3655" name="adj"/>
            </a:avLst>
          </a:prstGeom>
          <a:noFill/>
          <a:ln>
            <a:noFill/>
          </a:ln>
        </p:spPr>
      </p:sp>
      <p:sp>
        <p:nvSpPr>
          <p:cNvPr id="203" name="Google Shape;203;p19"/>
          <p:cNvSpPr/>
          <p:nvPr>
            <p:ph idx="14" type="pic"/>
          </p:nvPr>
        </p:nvSpPr>
        <p:spPr>
          <a:xfrm>
            <a:off x="7555713" y="1964250"/>
            <a:ext cx="1215000" cy="1215000"/>
          </a:xfrm>
          <a:prstGeom prst="ellipse">
            <a:avLst/>
          </a:prstGeom>
          <a:noFill/>
          <a:ln>
            <a:noFill/>
          </a:ln>
        </p:spPr>
      </p:sp>
      <p:sp>
        <p:nvSpPr>
          <p:cNvPr id="204" name="Google Shape;204;p19"/>
          <p:cNvSpPr/>
          <p:nvPr>
            <p:ph idx="15" type="pic"/>
          </p:nvPr>
        </p:nvSpPr>
        <p:spPr>
          <a:xfrm>
            <a:off x="228625" y="3335275"/>
            <a:ext cx="2205000" cy="1215600"/>
          </a:xfrm>
          <a:prstGeom prst="roundRect">
            <a:avLst>
              <a:gd fmla="val 3655" name="adj"/>
            </a:avLst>
          </a:prstGeom>
          <a:noFill/>
          <a:ln>
            <a:noFill/>
          </a:ln>
        </p:spPr>
      </p:sp>
      <p:sp>
        <p:nvSpPr>
          <p:cNvPr id="205" name="Google Shape;205;p19"/>
          <p:cNvSpPr/>
          <p:nvPr>
            <p:ph idx="16" type="pic"/>
          </p:nvPr>
        </p:nvSpPr>
        <p:spPr>
          <a:xfrm>
            <a:off x="3931925" y="3335275"/>
            <a:ext cx="2205000" cy="1215600"/>
          </a:xfrm>
          <a:prstGeom prst="roundRect">
            <a:avLst>
              <a:gd fmla="val 3655" name="adj"/>
            </a:avLst>
          </a:prstGeom>
          <a:noFill/>
          <a:ln>
            <a:noFill/>
          </a:ln>
        </p:spPr>
      </p:sp>
      <p:sp>
        <p:nvSpPr>
          <p:cNvPr id="206" name="Google Shape;206;p19"/>
          <p:cNvSpPr/>
          <p:nvPr>
            <p:ph idx="17" type="pic"/>
          </p:nvPr>
        </p:nvSpPr>
        <p:spPr>
          <a:xfrm>
            <a:off x="7635600" y="3335275"/>
            <a:ext cx="1135200" cy="1215600"/>
          </a:xfrm>
          <a:prstGeom prst="roundRect">
            <a:avLst>
              <a:gd fmla="val 3655" name="adj"/>
            </a:avLst>
          </a:prstGeom>
          <a:noFill/>
          <a:ln>
            <a:noFill/>
          </a:ln>
        </p:spPr>
      </p:sp>
      <p:sp>
        <p:nvSpPr>
          <p:cNvPr id="207" name="Google Shape;207;p19"/>
          <p:cNvSpPr/>
          <p:nvPr>
            <p:ph idx="18" type="pic"/>
          </p:nvPr>
        </p:nvSpPr>
        <p:spPr>
          <a:xfrm>
            <a:off x="2575300" y="3335875"/>
            <a:ext cx="1215000" cy="1215000"/>
          </a:xfrm>
          <a:prstGeom prst="ellipse">
            <a:avLst/>
          </a:prstGeom>
          <a:noFill/>
          <a:ln>
            <a:noFill/>
          </a:ln>
        </p:spPr>
      </p:sp>
      <p:sp>
        <p:nvSpPr>
          <p:cNvPr id="208" name="Google Shape;208;p19"/>
          <p:cNvSpPr/>
          <p:nvPr>
            <p:ph idx="19" type="pic"/>
          </p:nvPr>
        </p:nvSpPr>
        <p:spPr>
          <a:xfrm>
            <a:off x="6278800" y="3335875"/>
            <a:ext cx="1215000" cy="1215000"/>
          </a:xfrm>
          <a:prstGeom prst="ellipse">
            <a:avLst/>
          </a:prstGeom>
          <a:noFill/>
          <a:ln>
            <a:noFill/>
          </a:ln>
        </p:spPr>
      </p:sp>
      <p:sp>
        <p:nvSpPr>
          <p:cNvPr id="209" name="Google Shape;209;p19"/>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210" name="Google Shape;210;p19"/>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211" name="Google Shape;211;p19"/>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12" name="Google Shape;212;p19"/>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13" name="Shape 213"/>
        <p:cNvGrpSpPr/>
        <p:nvPr/>
      </p:nvGrpSpPr>
      <p:grpSpPr>
        <a:xfrm>
          <a:off x="0" y="0"/>
          <a:ext cx="0" cy="0"/>
          <a:chOff x="0" y="0"/>
          <a:chExt cx="0" cy="0"/>
        </a:xfrm>
      </p:grpSpPr>
      <p:sp>
        <p:nvSpPr>
          <p:cNvPr id="214" name="Google Shape;214;p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15" name="Google Shape;215;p2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216" name="Google Shape;21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ivider Slide">
  <p:cSld name="CUSTOM_3">
    <p:bg>
      <p:bgPr>
        <a:solidFill>
          <a:schemeClr val="dk1"/>
        </a:solidFill>
      </p:bgPr>
    </p:bg>
    <p:spTree>
      <p:nvGrpSpPr>
        <p:cNvPr id="17" name="Shape 17"/>
        <p:cNvGrpSpPr/>
        <p:nvPr/>
      </p:nvGrpSpPr>
      <p:grpSpPr>
        <a:xfrm>
          <a:off x="0" y="0"/>
          <a:ext cx="0" cy="0"/>
          <a:chOff x="0" y="0"/>
          <a:chExt cx="0" cy="0"/>
        </a:xfrm>
      </p:grpSpPr>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 name="Google Shape;19;p3"/>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20" name="Google Shape;20;p3"/>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cxnSp>
        <p:nvCxnSpPr>
          <p:cNvPr id="21" name="Google Shape;21;p3"/>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22" name="Google Shape;22;p3"/>
          <p:cNvSpPr/>
          <p:nvPr>
            <p:ph idx="3" type="pic"/>
          </p:nvPr>
        </p:nvSpPr>
        <p:spPr>
          <a:xfrm>
            <a:off x="5039775" y="196800"/>
            <a:ext cx="3905400" cy="4749900"/>
          </a:xfrm>
          <a:prstGeom prst="roundRect">
            <a:avLst>
              <a:gd fmla="val 2053" name="adj"/>
            </a:avLst>
          </a:prstGeom>
          <a:noFill/>
          <a:ln>
            <a:noFill/>
          </a:ln>
        </p:spPr>
      </p:sp>
      <p:sp>
        <p:nvSpPr>
          <p:cNvPr id="23" name="Google Shape;23;p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4" name="Google Shape;24;p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
        <p:nvSpPr>
          <p:cNvPr id="25" name="Google Shape;25;p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17" name="Shape 217"/>
        <p:cNvGrpSpPr/>
        <p:nvPr/>
      </p:nvGrpSpPr>
      <p:grpSpPr>
        <a:xfrm>
          <a:off x="0" y="0"/>
          <a:ext cx="0" cy="0"/>
          <a:chOff x="0" y="0"/>
          <a:chExt cx="0" cy="0"/>
        </a:xfrm>
      </p:grpSpPr>
      <p:sp>
        <p:nvSpPr>
          <p:cNvPr id="218" name="Google Shape;218;p2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9" name="Google Shape;21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20" name="Shape 220"/>
        <p:cNvGrpSpPr/>
        <p:nvPr/>
      </p:nvGrpSpPr>
      <p:grpSpPr>
        <a:xfrm>
          <a:off x="0" y="0"/>
          <a:ext cx="0" cy="0"/>
          <a:chOff x="0" y="0"/>
          <a:chExt cx="0" cy="0"/>
        </a:xfrm>
      </p:grpSpPr>
      <p:sp>
        <p:nvSpPr>
          <p:cNvPr id="221" name="Google Shape;2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22" name="Google Shape;222;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3" name="Google Shape;223;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24" name="Shape 224"/>
        <p:cNvGrpSpPr/>
        <p:nvPr/>
      </p:nvGrpSpPr>
      <p:grpSpPr>
        <a:xfrm>
          <a:off x="0" y="0"/>
          <a:ext cx="0" cy="0"/>
          <a:chOff x="0" y="0"/>
          <a:chExt cx="0" cy="0"/>
        </a:xfrm>
      </p:grpSpPr>
      <p:sp>
        <p:nvSpPr>
          <p:cNvPr id="225" name="Google Shape;225;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26" name="Google Shape;226;p23"/>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7" name="Google Shape;227;p23"/>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8" name="Google Shape;228;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29" name="Shape 229"/>
        <p:cNvGrpSpPr/>
        <p:nvPr/>
      </p:nvGrpSpPr>
      <p:grpSpPr>
        <a:xfrm>
          <a:off x="0" y="0"/>
          <a:ext cx="0" cy="0"/>
          <a:chOff x="0" y="0"/>
          <a:chExt cx="0" cy="0"/>
        </a:xfrm>
      </p:grpSpPr>
      <p:sp>
        <p:nvSpPr>
          <p:cNvPr id="230" name="Google Shape;23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1" name="Google Shape;23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32" name="Shape 232"/>
        <p:cNvGrpSpPr/>
        <p:nvPr/>
      </p:nvGrpSpPr>
      <p:grpSpPr>
        <a:xfrm>
          <a:off x="0" y="0"/>
          <a:ext cx="0" cy="0"/>
          <a:chOff x="0" y="0"/>
          <a:chExt cx="0" cy="0"/>
        </a:xfrm>
      </p:grpSpPr>
      <p:sp>
        <p:nvSpPr>
          <p:cNvPr id="233" name="Google Shape;233;p2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34" name="Google Shape;234;p25"/>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35" name="Google Shape;235;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36" name="Shape 236"/>
        <p:cNvGrpSpPr/>
        <p:nvPr/>
      </p:nvGrpSpPr>
      <p:grpSpPr>
        <a:xfrm>
          <a:off x="0" y="0"/>
          <a:ext cx="0" cy="0"/>
          <a:chOff x="0" y="0"/>
          <a:chExt cx="0" cy="0"/>
        </a:xfrm>
      </p:grpSpPr>
      <p:sp>
        <p:nvSpPr>
          <p:cNvPr id="237" name="Google Shape;237;p26"/>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38" name="Google Shape;238;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1">
    <p:spTree>
      <p:nvGrpSpPr>
        <p:cNvPr id="239" name="Shape 239"/>
        <p:cNvGrpSpPr/>
        <p:nvPr/>
      </p:nvGrpSpPr>
      <p:grpSpPr>
        <a:xfrm>
          <a:off x="0" y="0"/>
          <a:ext cx="0" cy="0"/>
          <a:chOff x="0" y="0"/>
          <a:chExt cx="0" cy="0"/>
        </a:xfrm>
      </p:grpSpPr>
      <p:sp>
        <p:nvSpPr>
          <p:cNvPr id="240" name="Google Shape;240;p2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242" name="Google Shape;242;p27"/>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43" name="Google Shape;243;p27"/>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44" name="Google Shape;244;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245" name="Shape 245"/>
        <p:cNvGrpSpPr/>
        <p:nvPr/>
      </p:nvGrpSpPr>
      <p:grpSpPr>
        <a:xfrm>
          <a:off x="0" y="0"/>
          <a:ext cx="0" cy="0"/>
          <a:chOff x="0" y="0"/>
          <a:chExt cx="0" cy="0"/>
        </a:xfrm>
      </p:grpSpPr>
      <p:sp>
        <p:nvSpPr>
          <p:cNvPr id="246" name="Google Shape;246;p28"/>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
        <p:nvSpPr>
          <p:cNvPr id="247" name="Google Shape;247;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248" name="Shape 248"/>
        <p:cNvGrpSpPr/>
        <p:nvPr/>
      </p:nvGrpSpPr>
      <p:grpSpPr>
        <a:xfrm>
          <a:off x="0" y="0"/>
          <a:ext cx="0" cy="0"/>
          <a:chOff x="0" y="0"/>
          <a:chExt cx="0" cy="0"/>
        </a:xfrm>
      </p:grpSpPr>
      <p:sp>
        <p:nvSpPr>
          <p:cNvPr id="249" name="Google Shape;249;p2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50" name="Google Shape;250;p29"/>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251" name="Google Shape;251;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
  <p:cSld name="BLANK_1">
    <p:spTree>
      <p:nvGrpSpPr>
        <p:cNvPr id="252" name="Shape 252"/>
        <p:cNvGrpSpPr/>
        <p:nvPr/>
      </p:nvGrpSpPr>
      <p:grpSpPr>
        <a:xfrm>
          <a:off x="0" y="0"/>
          <a:ext cx="0" cy="0"/>
          <a:chOff x="0" y="0"/>
          <a:chExt cx="0" cy="0"/>
        </a:xfrm>
      </p:grpSpPr>
      <p:sp>
        <p:nvSpPr>
          <p:cNvPr id="253" name="Google Shape;253;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sion / Mission" type="secHead">
  <p:cSld name="SECTION_HEADER">
    <p:bg>
      <p:bgPr>
        <a:solidFill>
          <a:schemeClr val="lt1"/>
        </a:solidFill>
      </p:bgPr>
    </p:bg>
    <p:spTree>
      <p:nvGrpSpPr>
        <p:cNvPr id="26" name="Shape 26"/>
        <p:cNvGrpSpPr/>
        <p:nvPr/>
      </p:nvGrpSpPr>
      <p:grpSpPr>
        <a:xfrm>
          <a:off x="0" y="0"/>
          <a:ext cx="0" cy="0"/>
          <a:chOff x="0" y="0"/>
          <a:chExt cx="0" cy="0"/>
        </a:xfrm>
      </p:grpSpPr>
      <p:sp>
        <p:nvSpPr>
          <p:cNvPr id="27" name="Google Shape;27;p4"/>
          <p:cNvSpPr/>
          <p:nvPr>
            <p:ph idx="2" type="pic"/>
          </p:nvPr>
        </p:nvSpPr>
        <p:spPr>
          <a:xfrm>
            <a:off x="5039775" y="203250"/>
            <a:ext cx="3905400" cy="2298600"/>
          </a:xfrm>
          <a:prstGeom prst="roundRect">
            <a:avLst>
              <a:gd fmla="val 2053" name="adj"/>
            </a:avLst>
          </a:prstGeom>
          <a:noFill/>
          <a:ln>
            <a:noFill/>
          </a:ln>
        </p:spPr>
      </p:sp>
      <p:cxnSp>
        <p:nvCxnSpPr>
          <p:cNvPr id="28" name="Google Shape;28;p4"/>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29" name="Google Shape;29;p4"/>
          <p:cNvSpPr txBox="1"/>
          <p:nvPr>
            <p:ph idx="1" type="body"/>
          </p:nvPr>
        </p:nvSpPr>
        <p:spPr>
          <a:xfrm>
            <a:off x="452575" y="1853525"/>
            <a:ext cx="2965500" cy="2440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a:lvl1pPr>
            <a:lvl2pPr indent="-304800" lvl="1" marL="914400">
              <a:spcBef>
                <a:spcPts val="0"/>
              </a:spcBef>
              <a:spcAft>
                <a:spcPts val="0"/>
              </a:spcAft>
              <a:buClr>
                <a:schemeClr val="dk2"/>
              </a:buClr>
              <a:buSzPts val="1200"/>
              <a:buChar char="○"/>
              <a:defRPr/>
            </a:lvl2pPr>
            <a:lvl3pPr indent="-304800" lvl="2" marL="1371600">
              <a:spcBef>
                <a:spcPts val="0"/>
              </a:spcBef>
              <a:spcAft>
                <a:spcPts val="0"/>
              </a:spcAft>
              <a:buClr>
                <a:schemeClr val="dk2"/>
              </a:buClr>
              <a:buSzPts val="1200"/>
              <a:buChar char="■"/>
              <a:defRPr/>
            </a:lvl3pPr>
            <a:lvl4pPr indent="-304800" lvl="3" marL="1828800">
              <a:spcBef>
                <a:spcPts val="0"/>
              </a:spcBef>
              <a:spcAft>
                <a:spcPts val="0"/>
              </a:spcAft>
              <a:buClr>
                <a:schemeClr val="dk2"/>
              </a:buClr>
              <a:buSzPts val="1200"/>
              <a:buChar char="●"/>
              <a:defRPr/>
            </a:lvl4pPr>
            <a:lvl5pPr indent="-304800" lvl="4" marL="2286000">
              <a:spcBef>
                <a:spcPts val="0"/>
              </a:spcBef>
              <a:spcAft>
                <a:spcPts val="0"/>
              </a:spcAft>
              <a:buClr>
                <a:schemeClr val="dk2"/>
              </a:buClr>
              <a:buSzPts val="1200"/>
              <a:buChar char="○"/>
              <a:defRPr/>
            </a:lvl5pPr>
            <a:lvl6pPr indent="-304800" lvl="5" marL="2743200">
              <a:spcBef>
                <a:spcPts val="0"/>
              </a:spcBef>
              <a:spcAft>
                <a:spcPts val="0"/>
              </a:spcAft>
              <a:buClr>
                <a:schemeClr val="dk2"/>
              </a:buClr>
              <a:buSzPts val="1200"/>
              <a:buChar char="■"/>
              <a:defRPr/>
            </a:lvl6pPr>
            <a:lvl7pPr indent="-304800" lvl="6" marL="3200400">
              <a:spcBef>
                <a:spcPts val="0"/>
              </a:spcBef>
              <a:spcAft>
                <a:spcPts val="0"/>
              </a:spcAft>
              <a:buClr>
                <a:schemeClr val="dk2"/>
              </a:buClr>
              <a:buSzPts val="1200"/>
              <a:buChar char="●"/>
              <a:defRPr/>
            </a:lvl7pPr>
            <a:lvl8pPr indent="-304800" lvl="7" marL="3657600">
              <a:spcBef>
                <a:spcPts val="0"/>
              </a:spcBef>
              <a:spcAft>
                <a:spcPts val="0"/>
              </a:spcAft>
              <a:buClr>
                <a:schemeClr val="dk2"/>
              </a:buClr>
              <a:buSzPts val="1200"/>
              <a:buChar char="○"/>
              <a:defRPr/>
            </a:lvl8pPr>
            <a:lvl9pPr indent="-304800" lvl="8" marL="4114800">
              <a:spcBef>
                <a:spcPts val="0"/>
              </a:spcBef>
              <a:spcAft>
                <a:spcPts val="0"/>
              </a:spcAft>
              <a:buClr>
                <a:schemeClr val="dk2"/>
              </a:buClr>
              <a:buSzPts val="1200"/>
              <a:buChar char="■"/>
              <a:defRPr/>
            </a:lvl9pPr>
          </a:lstStyle>
          <a:p/>
        </p:txBody>
      </p:sp>
      <p:sp>
        <p:nvSpPr>
          <p:cNvPr id="30" name="Google Shape;30;p4"/>
          <p:cNvSpPr/>
          <p:nvPr>
            <p:ph idx="3" type="pic"/>
          </p:nvPr>
        </p:nvSpPr>
        <p:spPr>
          <a:xfrm>
            <a:off x="5039775" y="2624675"/>
            <a:ext cx="3905400" cy="2298600"/>
          </a:xfrm>
          <a:prstGeom prst="roundRect">
            <a:avLst>
              <a:gd fmla="val 2053" name="adj"/>
            </a:avLst>
          </a:prstGeom>
          <a:noFill/>
          <a:ln>
            <a:noFill/>
          </a:ln>
        </p:spPr>
      </p:sp>
      <p:sp>
        <p:nvSpPr>
          <p:cNvPr id="31" name="Google Shape;31;p4"/>
          <p:cNvSpPr txBox="1"/>
          <p:nvPr>
            <p:ph type="title"/>
          </p:nvPr>
        </p:nvSpPr>
        <p:spPr>
          <a:xfrm>
            <a:off x="452575" y="596800"/>
            <a:ext cx="42636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32" name="Google Shape;32;p4"/>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33" name="Google Shape;33;p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34" name="Google Shape;34;p4"/>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extLst>
    <p:ext uri="{DCECCB84-F9BA-43D5-87BE-67443E8EF086}">
      <p15:sldGuideLst>
        <p15:guide id="1" orient="horz" pos="432">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254" name="Shape 254"/>
        <p:cNvGrpSpPr/>
        <p:nvPr/>
      </p:nvGrpSpPr>
      <p:grpSpPr>
        <a:xfrm>
          <a:off x="0" y="0"/>
          <a:ext cx="0" cy="0"/>
          <a:chOff x="0" y="0"/>
          <a:chExt cx="0" cy="0"/>
        </a:xfrm>
      </p:grpSpPr>
      <p:sp>
        <p:nvSpPr>
          <p:cNvPr id="255" name="Google Shape;255;p31"/>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56" name="Google Shape;256;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3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58" name="Google Shape;258;p3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59" name="Google Shape;259;p3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0" name="Google Shape;260;p3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1" name="Google Shape;261;p3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2" name="Google Shape;262;p3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263" name="Shape 263"/>
        <p:cNvGrpSpPr/>
        <p:nvPr/>
      </p:nvGrpSpPr>
      <p:grpSpPr>
        <a:xfrm>
          <a:off x="0" y="0"/>
          <a:ext cx="0" cy="0"/>
          <a:chOff x="0" y="0"/>
          <a:chExt cx="0" cy="0"/>
        </a:xfrm>
      </p:grpSpPr>
      <p:sp>
        <p:nvSpPr>
          <p:cNvPr id="264" name="Google Shape;264;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65" name="Google Shape;265;p32"/>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66" name="Google Shape;266;p32"/>
          <p:cNvSpPr/>
          <p:nvPr>
            <p:ph idx="2" type="pic"/>
          </p:nvPr>
        </p:nvSpPr>
        <p:spPr>
          <a:xfrm>
            <a:off x="4992024" y="1152775"/>
            <a:ext cx="3840300" cy="3416400"/>
          </a:xfrm>
          <a:prstGeom prst="rect">
            <a:avLst/>
          </a:prstGeom>
          <a:noFill/>
          <a:ln>
            <a:noFill/>
          </a:ln>
        </p:spPr>
      </p:sp>
      <p:sp>
        <p:nvSpPr>
          <p:cNvPr id="267" name="Google Shape;26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2">
    <p:spTree>
      <p:nvGrpSpPr>
        <p:cNvPr id="268" name="Shape 268"/>
        <p:cNvGrpSpPr/>
        <p:nvPr/>
      </p:nvGrpSpPr>
      <p:grpSpPr>
        <a:xfrm>
          <a:off x="0" y="0"/>
          <a:ext cx="0" cy="0"/>
          <a:chOff x="0" y="0"/>
          <a:chExt cx="0" cy="0"/>
        </a:xfrm>
      </p:grpSpPr>
      <p:sp>
        <p:nvSpPr>
          <p:cNvPr id="269" name="Google Shape;269;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0" name="Google Shape;270;p33"/>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71" name="Google Shape;271;p33"/>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2" name="Google Shape;272;p3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3" name="Google Shape;273;p3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74" name="Google Shape;274;p3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275" name="Shape 275"/>
        <p:cNvGrpSpPr/>
        <p:nvPr/>
      </p:nvGrpSpPr>
      <p:grpSpPr>
        <a:xfrm>
          <a:off x="0" y="0"/>
          <a:ext cx="0" cy="0"/>
          <a:chOff x="0" y="0"/>
          <a:chExt cx="0" cy="0"/>
        </a:xfrm>
      </p:grpSpPr>
      <p:sp>
        <p:nvSpPr>
          <p:cNvPr id="276" name="Google Shape;27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34"/>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8" name="Google Shape;278;p3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9" name="Google Shape;279;p34"/>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0" name="Google Shape;280;p3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81" name="Google Shape;281;p34"/>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2" name="Google Shape;282;p34"/>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3" name="Google Shape;283;p34"/>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284" name="Shape 284"/>
        <p:cNvGrpSpPr/>
        <p:nvPr/>
      </p:nvGrpSpPr>
      <p:grpSpPr>
        <a:xfrm>
          <a:off x="0" y="0"/>
          <a:ext cx="0" cy="0"/>
          <a:chOff x="0" y="0"/>
          <a:chExt cx="0" cy="0"/>
        </a:xfrm>
      </p:grpSpPr>
      <p:sp>
        <p:nvSpPr>
          <p:cNvPr id="285" name="Google Shape;285;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86" name="Google Shape;286;p35"/>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7" name="Google Shape;287;p3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8" name="Google Shape;288;p35"/>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9" name="Google Shape;289;p3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90" name="Google Shape;290;p35"/>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91" name="Google Shape;291;p3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2" name="Google Shape;292;p3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3" name="Google Shape;293;p3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4" name="Google Shape;294;p3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295" name="Shape 295"/>
        <p:cNvGrpSpPr/>
        <p:nvPr/>
      </p:nvGrpSpPr>
      <p:grpSpPr>
        <a:xfrm>
          <a:off x="0" y="0"/>
          <a:ext cx="0" cy="0"/>
          <a:chOff x="0" y="0"/>
          <a:chExt cx="0" cy="0"/>
        </a:xfrm>
      </p:grpSpPr>
      <p:sp>
        <p:nvSpPr>
          <p:cNvPr id="296" name="Google Shape;296;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97" name="Google Shape;297;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8" name="Google Shape;298;p3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299" name="Shape 299"/>
        <p:cNvGrpSpPr/>
        <p:nvPr/>
      </p:nvGrpSpPr>
      <p:grpSpPr>
        <a:xfrm>
          <a:off x="0" y="0"/>
          <a:ext cx="0" cy="0"/>
          <a:chOff x="0" y="0"/>
          <a:chExt cx="0" cy="0"/>
        </a:xfrm>
      </p:grpSpPr>
      <p:sp>
        <p:nvSpPr>
          <p:cNvPr id="300" name="Google Shape;300;p37"/>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1" name="Google Shape;301;p37"/>
          <p:cNvSpPr/>
          <p:nvPr>
            <p:ph idx="2" type="pic"/>
          </p:nvPr>
        </p:nvSpPr>
        <p:spPr>
          <a:xfrm>
            <a:off x="4804825" y="1133300"/>
            <a:ext cx="4027500" cy="2392800"/>
          </a:xfrm>
          <a:prstGeom prst="rect">
            <a:avLst/>
          </a:prstGeom>
          <a:noFill/>
          <a:ln>
            <a:noFill/>
          </a:ln>
        </p:spPr>
      </p:sp>
      <p:sp>
        <p:nvSpPr>
          <p:cNvPr id="302" name="Google Shape;302;p37"/>
          <p:cNvSpPr/>
          <p:nvPr>
            <p:ph idx="3" type="pic"/>
          </p:nvPr>
        </p:nvSpPr>
        <p:spPr>
          <a:xfrm>
            <a:off x="311725" y="1133300"/>
            <a:ext cx="4027500" cy="2392800"/>
          </a:xfrm>
          <a:prstGeom prst="rect">
            <a:avLst/>
          </a:prstGeom>
          <a:noFill/>
          <a:ln>
            <a:noFill/>
          </a:ln>
        </p:spPr>
      </p:sp>
      <p:sp>
        <p:nvSpPr>
          <p:cNvPr id="303" name="Google Shape;303;p37"/>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4" name="Google Shape;304;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5" name="Google Shape;305;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6" name="Google Shape;306;p37"/>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07" name="Google Shape;307;p37"/>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08" name="Shape 308"/>
        <p:cNvGrpSpPr/>
        <p:nvPr/>
      </p:nvGrpSpPr>
      <p:grpSpPr>
        <a:xfrm>
          <a:off x="0" y="0"/>
          <a:ext cx="0" cy="0"/>
          <a:chOff x="0" y="0"/>
          <a:chExt cx="0" cy="0"/>
        </a:xfrm>
      </p:grpSpPr>
      <p:sp>
        <p:nvSpPr>
          <p:cNvPr id="309" name="Google Shape;309;p38"/>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0" name="Google Shape;310;p38"/>
          <p:cNvSpPr/>
          <p:nvPr>
            <p:ph idx="2" type="pic"/>
          </p:nvPr>
        </p:nvSpPr>
        <p:spPr>
          <a:xfrm>
            <a:off x="6205225" y="1128325"/>
            <a:ext cx="2627100" cy="2273100"/>
          </a:xfrm>
          <a:prstGeom prst="rect">
            <a:avLst/>
          </a:prstGeom>
          <a:noFill/>
          <a:ln>
            <a:noFill/>
          </a:ln>
        </p:spPr>
      </p:sp>
      <p:sp>
        <p:nvSpPr>
          <p:cNvPr id="311" name="Google Shape;311;p38"/>
          <p:cNvSpPr/>
          <p:nvPr>
            <p:ph idx="3" type="pic"/>
          </p:nvPr>
        </p:nvSpPr>
        <p:spPr>
          <a:xfrm>
            <a:off x="311725" y="1128325"/>
            <a:ext cx="2627100" cy="2273100"/>
          </a:xfrm>
          <a:prstGeom prst="rect">
            <a:avLst/>
          </a:prstGeom>
          <a:noFill/>
          <a:ln>
            <a:noFill/>
          </a:ln>
        </p:spPr>
      </p:sp>
      <p:sp>
        <p:nvSpPr>
          <p:cNvPr id="312" name="Google Shape;312;p38"/>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3" name="Google Shape;313;p38"/>
          <p:cNvSpPr/>
          <p:nvPr>
            <p:ph idx="5" type="pic"/>
          </p:nvPr>
        </p:nvSpPr>
        <p:spPr>
          <a:xfrm>
            <a:off x="3255250" y="1128325"/>
            <a:ext cx="2627100" cy="2273100"/>
          </a:xfrm>
          <a:prstGeom prst="rect">
            <a:avLst/>
          </a:prstGeom>
          <a:noFill/>
          <a:ln>
            <a:noFill/>
          </a:ln>
        </p:spPr>
      </p:sp>
      <p:sp>
        <p:nvSpPr>
          <p:cNvPr id="314" name="Google Shape;314;p38"/>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5" name="Google Shape;315;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6" name="Google Shape;316;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17" name="Google Shape;317;p38"/>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18" name="Google Shape;318;p38"/>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19" name="Google Shape;319;p38"/>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20" name="Shape 320"/>
        <p:cNvGrpSpPr/>
        <p:nvPr/>
      </p:nvGrpSpPr>
      <p:grpSpPr>
        <a:xfrm>
          <a:off x="0" y="0"/>
          <a:ext cx="0" cy="0"/>
          <a:chOff x="0" y="0"/>
          <a:chExt cx="0" cy="0"/>
        </a:xfrm>
      </p:grpSpPr>
      <p:sp>
        <p:nvSpPr>
          <p:cNvPr id="321" name="Google Shape;321;p39"/>
          <p:cNvSpPr/>
          <p:nvPr>
            <p:ph idx="2" type="pic"/>
          </p:nvPr>
        </p:nvSpPr>
        <p:spPr>
          <a:xfrm>
            <a:off x="311700" y="445025"/>
            <a:ext cx="8520600" cy="4218300"/>
          </a:xfrm>
          <a:prstGeom prst="rect">
            <a:avLst/>
          </a:prstGeom>
          <a:noFill/>
          <a:ln>
            <a:noFill/>
          </a:ln>
        </p:spPr>
      </p:sp>
      <p:sp>
        <p:nvSpPr>
          <p:cNvPr id="322" name="Google Shape;322;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23" name="Shape 323"/>
        <p:cNvGrpSpPr/>
        <p:nvPr/>
      </p:nvGrpSpPr>
      <p:grpSpPr>
        <a:xfrm>
          <a:off x="0" y="0"/>
          <a:ext cx="0" cy="0"/>
          <a:chOff x="0" y="0"/>
          <a:chExt cx="0" cy="0"/>
        </a:xfrm>
      </p:grpSpPr>
      <p:sp>
        <p:nvSpPr>
          <p:cNvPr id="324" name="Google Shape;324;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5" name="Google Shape;325;p40"/>
          <p:cNvSpPr/>
          <p:nvPr>
            <p:ph idx="2" type="pic"/>
          </p:nvPr>
        </p:nvSpPr>
        <p:spPr>
          <a:xfrm>
            <a:off x="3389600" y="118913"/>
            <a:ext cx="1643700" cy="1535100"/>
          </a:xfrm>
          <a:prstGeom prst="rect">
            <a:avLst/>
          </a:prstGeom>
          <a:noFill/>
          <a:ln>
            <a:noFill/>
          </a:ln>
        </p:spPr>
      </p:sp>
      <p:sp>
        <p:nvSpPr>
          <p:cNvPr id="326" name="Google Shape;326;p40"/>
          <p:cNvSpPr/>
          <p:nvPr>
            <p:ph idx="3" type="pic"/>
          </p:nvPr>
        </p:nvSpPr>
        <p:spPr>
          <a:xfrm>
            <a:off x="5195935" y="118913"/>
            <a:ext cx="1643700" cy="1535100"/>
          </a:xfrm>
          <a:prstGeom prst="rect">
            <a:avLst/>
          </a:prstGeom>
          <a:noFill/>
          <a:ln>
            <a:noFill/>
          </a:ln>
        </p:spPr>
      </p:sp>
      <p:sp>
        <p:nvSpPr>
          <p:cNvPr id="327" name="Google Shape;327;p40"/>
          <p:cNvSpPr/>
          <p:nvPr>
            <p:ph idx="4" type="pic"/>
          </p:nvPr>
        </p:nvSpPr>
        <p:spPr>
          <a:xfrm>
            <a:off x="7002270" y="118913"/>
            <a:ext cx="1643700" cy="1535100"/>
          </a:xfrm>
          <a:prstGeom prst="rect">
            <a:avLst/>
          </a:prstGeom>
          <a:noFill/>
          <a:ln>
            <a:noFill/>
          </a:ln>
        </p:spPr>
      </p:sp>
      <p:sp>
        <p:nvSpPr>
          <p:cNvPr id="328" name="Google Shape;328;p40"/>
          <p:cNvSpPr/>
          <p:nvPr>
            <p:ph idx="5" type="pic"/>
          </p:nvPr>
        </p:nvSpPr>
        <p:spPr>
          <a:xfrm>
            <a:off x="3389588" y="1804212"/>
            <a:ext cx="1643700" cy="1535100"/>
          </a:xfrm>
          <a:prstGeom prst="rect">
            <a:avLst/>
          </a:prstGeom>
          <a:noFill/>
          <a:ln>
            <a:noFill/>
          </a:ln>
        </p:spPr>
      </p:sp>
      <p:sp>
        <p:nvSpPr>
          <p:cNvPr id="329" name="Google Shape;329;p40"/>
          <p:cNvSpPr/>
          <p:nvPr>
            <p:ph idx="6" type="pic"/>
          </p:nvPr>
        </p:nvSpPr>
        <p:spPr>
          <a:xfrm>
            <a:off x="5195922" y="1804212"/>
            <a:ext cx="1643700" cy="1535100"/>
          </a:xfrm>
          <a:prstGeom prst="rect">
            <a:avLst/>
          </a:prstGeom>
          <a:noFill/>
          <a:ln>
            <a:noFill/>
          </a:ln>
        </p:spPr>
      </p:sp>
      <p:sp>
        <p:nvSpPr>
          <p:cNvPr id="330" name="Google Shape;330;p40"/>
          <p:cNvSpPr/>
          <p:nvPr>
            <p:ph idx="7" type="pic"/>
          </p:nvPr>
        </p:nvSpPr>
        <p:spPr>
          <a:xfrm>
            <a:off x="7002257" y="1804212"/>
            <a:ext cx="1643700" cy="1535100"/>
          </a:xfrm>
          <a:prstGeom prst="rect">
            <a:avLst/>
          </a:prstGeom>
          <a:noFill/>
          <a:ln>
            <a:noFill/>
          </a:ln>
        </p:spPr>
      </p:sp>
      <p:sp>
        <p:nvSpPr>
          <p:cNvPr id="331" name="Google Shape;331;p4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32" name="Google Shape;332;p40"/>
          <p:cNvSpPr/>
          <p:nvPr>
            <p:ph idx="8" type="pic"/>
          </p:nvPr>
        </p:nvSpPr>
        <p:spPr>
          <a:xfrm>
            <a:off x="3389588" y="3489487"/>
            <a:ext cx="1643700" cy="1535100"/>
          </a:xfrm>
          <a:prstGeom prst="rect">
            <a:avLst/>
          </a:prstGeom>
          <a:noFill/>
          <a:ln>
            <a:noFill/>
          </a:ln>
        </p:spPr>
      </p:sp>
      <p:sp>
        <p:nvSpPr>
          <p:cNvPr id="333" name="Google Shape;333;p40"/>
          <p:cNvSpPr/>
          <p:nvPr>
            <p:ph idx="9" type="pic"/>
          </p:nvPr>
        </p:nvSpPr>
        <p:spPr>
          <a:xfrm>
            <a:off x="5195922" y="3489487"/>
            <a:ext cx="1643700" cy="1535100"/>
          </a:xfrm>
          <a:prstGeom prst="rect">
            <a:avLst/>
          </a:prstGeom>
          <a:noFill/>
          <a:ln>
            <a:noFill/>
          </a:ln>
        </p:spPr>
      </p:sp>
      <p:sp>
        <p:nvSpPr>
          <p:cNvPr id="334" name="Google Shape;334;p4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ype="tx">
  <p:cSld name="TITLE_AND_BODY">
    <p:bg>
      <p:bgPr>
        <a:solidFill>
          <a:schemeClr val="dk2"/>
        </a:solidFill>
      </p:bgPr>
    </p:bg>
    <p:spTree>
      <p:nvGrpSpPr>
        <p:cNvPr id="35" name="Shape 35"/>
        <p:cNvGrpSpPr/>
        <p:nvPr/>
      </p:nvGrpSpPr>
      <p:grpSpPr>
        <a:xfrm>
          <a:off x="0" y="0"/>
          <a:ext cx="0" cy="0"/>
          <a:chOff x="0" y="0"/>
          <a:chExt cx="0" cy="0"/>
        </a:xfrm>
      </p:grpSpPr>
      <p:cxnSp>
        <p:nvCxnSpPr>
          <p:cNvPr id="36" name="Google Shape;36;p5"/>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37" name="Google Shape;37;p5"/>
          <p:cNvSpPr txBox="1"/>
          <p:nvPr>
            <p:ph type="title"/>
          </p:nvPr>
        </p:nvSpPr>
        <p:spPr>
          <a:xfrm>
            <a:off x="420875" y="1552350"/>
            <a:ext cx="6231300" cy="1688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38" name="Google Shape;38;p5"/>
          <p:cNvSpPr txBox="1"/>
          <p:nvPr>
            <p:ph idx="2" type="title"/>
          </p:nvPr>
        </p:nvSpPr>
        <p:spPr>
          <a:xfrm>
            <a:off x="472350" y="3144800"/>
            <a:ext cx="2965500" cy="164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sp>
        <p:nvSpPr>
          <p:cNvPr id="39" name="Google Shape;39;p5"/>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0" name="Google Shape;40;p5"/>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41" name="Google Shape;41;p5"/>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Model" type="twoColTx">
  <p:cSld name="TITLE_AND_TWO_COLUMNS">
    <p:bg>
      <p:bgPr>
        <a:solidFill>
          <a:schemeClr val="dk1"/>
        </a:solidFill>
      </p:bgPr>
    </p:bg>
    <p:spTree>
      <p:nvGrpSpPr>
        <p:cNvPr id="42" name="Shape 42"/>
        <p:cNvGrpSpPr/>
        <p:nvPr/>
      </p:nvGrpSpPr>
      <p:grpSpPr>
        <a:xfrm>
          <a:off x="0" y="0"/>
          <a:ext cx="0" cy="0"/>
          <a:chOff x="0" y="0"/>
          <a:chExt cx="0" cy="0"/>
        </a:xfrm>
      </p:grpSpPr>
      <p:sp>
        <p:nvSpPr>
          <p:cNvPr id="43" name="Google Shape;4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4" name="Google Shape;44;p6"/>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45" name="Google Shape;45;p6"/>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46" name="Google Shape;46;p6"/>
          <p:cNvSpPr txBox="1"/>
          <p:nvPr>
            <p:ph idx="1" type="body"/>
          </p:nvPr>
        </p:nvSpPr>
        <p:spPr>
          <a:xfrm>
            <a:off x="5605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47" name="Google Shape;47;p6"/>
          <p:cNvSpPr txBox="1"/>
          <p:nvPr>
            <p:ph idx="2" type="body"/>
          </p:nvPr>
        </p:nvSpPr>
        <p:spPr>
          <a:xfrm>
            <a:off x="41131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48" name="Google Shape;48;p6"/>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9" name="Google Shape;49;p6"/>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50" name="Google Shape;50;p6"/>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Timeline" type="titleOnly">
  <p:cSld name="TITLE_ONLY">
    <p:bg>
      <p:bgPr>
        <a:solidFill>
          <a:schemeClr val="lt1"/>
        </a:solidFill>
      </p:bgPr>
    </p:bg>
    <p:spTree>
      <p:nvGrpSpPr>
        <p:cNvPr id="51" name="Shape 51"/>
        <p:cNvGrpSpPr/>
        <p:nvPr/>
      </p:nvGrpSpPr>
      <p:grpSpPr>
        <a:xfrm>
          <a:off x="0" y="0"/>
          <a:ext cx="0" cy="0"/>
          <a:chOff x="0" y="0"/>
          <a:chExt cx="0" cy="0"/>
        </a:xfrm>
      </p:grpSpPr>
      <p:sp>
        <p:nvSpPr>
          <p:cNvPr id="52" name="Google Shape;5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53" name="Google Shape;53;p7"/>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54" name="Google Shape;54;p7"/>
          <p:cNvSpPr txBox="1"/>
          <p:nvPr>
            <p:ph type="title"/>
          </p:nvPr>
        </p:nvSpPr>
        <p:spPr>
          <a:xfrm>
            <a:off x="452575" y="596800"/>
            <a:ext cx="68688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55" name="Google Shape;55;p7"/>
          <p:cNvSpPr txBox="1"/>
          <p:nvPr>
            <p:ph idx="1" type="body"/>
          </p:nvPr>
        </p:nvSpPr>
        <p:spPr>
          <a:xfrm>
            <a:off x="589475"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6" name="Google Shape;56;p7"/>
          <p:cNvSpPr txBox="1"/>
          <p:nvPr>
            <p:ph idx="2" type="body"/>
          </p:nvPr>
        </p:nvSpPr>
        <p:spPr>
          <a:xfrm>
            <a:off x="26018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7" name="Google Shape;57;p7"/>
          <p:cNvSpPr txBox="1"/>
          <p:nvPr>
            <p:ph idx="3" type="body"/>
          </p:nvPr>
        </p:nvSpPr>
        <p:spPr>
          <a:xfrm>
            <a:off x="46014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8" name="Google Shape;58;p7"/>
          <p:cNvSpPr txBox="1"/>
          <p:nvPr>
            <p:ph idx="4" type="body"/>
          </p:nvPr>
        </p:nvSpPr>
        <p:spPr>
          <a:xfrm>
            <a:off x="660280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9" name="Google Shape;59;p7"/>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0" name="Google Shape;60;p7"/>
          <p:cNvSpPr txBox="1"/>
          <p:nvPr>
            <p:ph idx="5"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61" name="Google Shape;61;p7"/>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Advantage">
  <p:cSld name="ONE_COLUMN_TEXT">
    <p:bg>
      <p:bgPr>
        <a:solidFill>
          <a:schemeClr val="lt1"/>
        </a:solidFill>
      </p:bgPr>
    </p:bg>
    <p:spTree>
      <p:nvGrpSpPr>
        <p:cNvPr id="62" name="Shape 62"/>
        <p:cNvGrpSpPr/>
        <p:nvPr/>
      </p:nvGrpSpPr>
      <p:grpSpPr>
        <a:xfrm>
          <a:off x="0" y="0"/>
          <a:ext cx="0" cy="0"/>
          <a:chOff x="0" y="0"/>
          <a:chExt cx="0" cy="0"/>
        </a:xfrm>
      </p:grpSpPr>
      <p:sp>
        <p:nvSpPr>
          <p:cNvPr id="63" name="Google Shape;6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64" name="Google Shape;64;p8"/>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65" name="Google Shape;65;p8"/>
          <p:cNvSpPr txBox="1"/>
          <p:nvPr>
            <p:ph type="title"/>
          </p:nvPr>
        </p:nvSpPr>
        <p:spPr>
          <a:xfrm>
            <a:off x="452575" y="596800"/>
            <a:ext cx="4418100" cy="2965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66" name="Google Shape;66;p8"/>
          <p:cNvSpPr/>
          <p:nvPr>
            <p:ph idx="2" type="pic"/>
          </p:nvPr>
        </p:nvSpPr>
        <p:spPr>
          <a:xfrm>
            <a:off x="5039775" y="196800"/>
            <a:ext cx="3905400" cy="4749900"/>
          </a:xfrm>
          <a:prstGeom prst="roundRect">
            <a:avLst>
              <a:gd fmla="val 2053" name="adj"/>
            </a:avLst>
          </a:prstGeom>
          <a:noFill/>
          <a:ln>
            <a:noFill/>
          </a:ln>
        </p:spPr>
      </p:sp>
      <p:sp>
        <p:nvSpPr>
          <p:cNvPr id="67" name="Google Shape;67;p8"/>
          <p:cNvSpPr txBox="1"/>
          <p:nvPr>
            <p:ph idx="1" type="body"/>
          </p:nvPr>
        </p:nvSpPr>
        <p:spPr>
          <a:xfrm>
            <a:off x="45257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68" name="Google Shape;68;p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9" name="Google Shape;69;p8"/>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70" name="Google Shape;70;p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MAIN_POINT">
    <p:bg>
      <p:bgPr>
        <a:solidFill>
          <a:schemeClr val="dk1"/>
        </a:solidFill>
      </p:bgPr>
    </p:bg>
    <p:spTree>
      <p:nvGrpSpPr>
        <p:cNvPr id="71" name="Shape 71"/>
        <p:cNvGrpSpPr/>
        <p:nvPr/>
      </p:nvGrpSpPr>
      <p:grpSpPr>
        <a:xfrm>
          <a:off x="0" y="0"/>
          <a:ext cx="0" cy="0"/>
          <a:chOff x="0" y="0"/>
          <a:chExt cx="0" cy="0"/>
        </a:xfrm>
      </p:grpSpPr>
      <p:sp>
        <p:nvSpPr>
          <p:cNvPr id="72" name="Google Shape;72;p9"/>
          <p:cNvSpPr/>
          <p:nvPr>
            <p:ph idx="2" type="pic"/>
          </p:nvPr>
        </p:nvSpPr>
        <p:spPr>
          <a:xfrm>
            <a:off x="566350" y="1569300"/>
            <a:ext cx="1466400" cy="1570200"/>
          </a:xfrm>
          <a:prstGeom prst="roundRect">
            <a:avLst>
              <a:gd fmla="val 6320" name="adj"/>
            </a:avLst>
          </a:prstGeom>
          <a:noFill/>
          <a:ln>
            <a:noFill/>
          </a:ln>
        </p:spPr>
      </p:sp>
      <p:sp>
        <p:nvSpPr>
          <p:cNvPr id="73" name="Google Shape;73;p9"/>
          <p:cNvSpPr/>
          <p:nvPr>
            <p:ph idx="3" type="pic"/>
          </p:nvPr>
        </p:nvSpPr>
        <p:spPr>
          <a:xfrm>
            <a:off x="2588275" y="1569300"/>
            <a:ext cx="1466400" cy="1570200"/>
          </a:xfrm>
          <a:prstGeom prst="roundRect">
            <a:avLst>
              <a:gd fmla="val 6320" name="adj"/>
            </a:avLst>
          </a:prstGeom>
          <a:noFill/>
          <a:ln>
            <a:noFill/>
          </a:ln>
        </p:spPr>
      </p:sp>
      <p:sp>
        <p:nvSpPr>
          <p:cNvPr id="74" name="Google Shape;74;p9"/>
          <p:cNvSpPr/>
          <p:nvPr>
            <p:ph idx="4" type="pic"/>
          </p:nvPr>
        </p:nvSpPr>
        <p:spPr>
          <a:xfrm>
            <a:off x="4613113" y="1569300"/>
            <a:ext cx="1466400" cy="1570200"/>
          </a:xfrm>
          <a:prstGeom prst="roundRect">
            <a:avLst>
              <a:gd fmla="val 6320" name="adj"/>
            </a:avLst>
          </a:prstGeom>
          <a:noFill/>
          <a:ln>
            <a:noFill/>
          </a:ln>
        </p:spPr>
      </p:sp>
      <p:sp>
        <p:nvSpPr>
          <p:cNvPr id="75" name="Google Shape;75;p9"/>
          <p:cNvSpPr/>
          <p:nvPr>
            <p:ph idx="5" type="pic"/>
          </p:nvPr>
        </p:nvSpPr>
        <p:spPr>
          <a:xfrm>
            <a:off x="6637950" y="1569300"/>
            <a:ext cx="1466400" cy="1570200"/>
          </a:xfrm>
          <a:prstGeom prst="roundRect">
            <a:avLst>
              <a:gd fmla="val 6320" name="adj"/>
            </a:avLst>
          </a:prstGeom>
          <a:noFill/>
          <a:ln>
            <a:noFill/>
          </a:ln>
        </p:spPr>
      </p:sp>
      <p:cxnSp>
        <p:nvCxnSpPr>
          <p:cNvPr id="76" name="Google Shape;76;p9"/>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77" name="Google Shape;77;p9"/>
          <p:cNvSpPr txBox="1"/>
          <p:nvPr>
            <p:ph type="title"/>
          </p:nvPr>
        </p:nvSpPr>
        <p:spPr>
          <a:xfrm>
            <a:off x="450850" y="596800"/>
            <a:ext cx="67677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78" name="Google Shape;78;p9"/>
          <p:cNvSpPr txBox="1"/>
          <p:nvPr>
            <p:ph idx="1" type="subTitle"/>
          </p:nvPr>
        </p:nvSpPr>
        <p:spPr>
          <a:xfrm>
            <a:off x="5663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79" name="Google Shape;79;p9"/>
          <p:cNvSpPr txBox="1"/>
          <p:nvPr>
            <p:ph idx="6" type="subTitle"/>
          </p:nvPr>
        </p:nvSpPr>
        <p:spPr>
          <a:xfrm>
            <a:off x="2588275"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0" name="Google Shape;80;p9"/>
          <p:cNvSpPr txBox="1"/>
          <p:nvPr>
            <p:ph idx="7" type="subTitle"/>
          </p:nvPr>
        </p:nvSpPr>
        <p:spPr>
          <a:xfrm>
            <a:off x="4613113"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1" name="Google Shape;81;p9"/>
          <p:cNvSpPr txBox="1"/>
          <p:nvPr>
            <p:ph idx="8" type="subTitle"/>
          </p:nvPr>
        </p:nvSpPr>
        <p:spPr>
          <a:xfrm>
            <a:off x="66379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2" name="Google Shape;82;p9"/>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83" name="Google Shape;83;p9"/>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84" name="Google Shape;84;p9"/>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rrent Market / Market Size">
  <p:cSld name="SECTION_TITLE_AND_DESCRIPTION">
    <p:bg>
      <p:bgPr>
        <a:solidFill>
          <a:schemeClr val="dk2"/>
        </a:solidFill>
      </p:bgPr>
    </p:bg>
    <p:spTree>
      <p:nvGrpSpPr>
        <p:cNvPr id="85" name="Shape 85"/>
        <p:cNvGrpSpPr/>
        <p:nvPr/>
      </p:nvGrpSpPr>
      <p:grpSpPr>
        <a:xfrm>
          <a:off x="0" y="0"/>
          <a:ext cx="0" cy="0"/>
          <a:chOff x="0" y="0"/>
          <a:chExt cx="0" cy="0"/>
        </a:xfrm>
      </p:grpSpPr>
      <p:sp>
        <p:nvSpPr>
          <p:cNvPr id="86" name="Google Shape;86;p10"/>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87" name="Google Shape;87;p10"/>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88" name="Google Shape;88;p10"/>
          <p:cNvSpPr txBox="1"/>
          <p:nvPr>
            <p:ph idx="1" type="subTitle"/>
          </p:nvPr>
        </p:nvSpPr>
        <p:spPr>
          <a:xfrm>
            <a:off x="675475"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89" name="Google Shape;89;p10"/>
          <p:cNvSpPr txBox="1"/>
          <p:nvPr>
            <p:ph idx="2" type="body"/>
          </p:nvPr>
        </p:nvSpPr>
        <p:spPr>
          <a:xfrm>
            <a:off x="604925"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0" name="Google Shape;90;p10"/>
          <p:cNvSpPr txBox="1"/>
          <p:nvPr>
            <p:ph idx="3" type="subTitle"/>
          </p:nvPr>
        </p:nvSpPr>
        <p:spPr>
          <a:xfrm>
            <a:off x="3885400"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91" name="Google Shape;91;p10"/>
          <p:cNvSpPr txBox="1"/>
          <p:nvPr>
            <p:ph idx="4" type="body"/>
          </p:nvPr>
        </p:nvSpPr>
        <p:spPr>
          <a:xfrm>
            <a:off x="3814850"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2" name="Google Shape;92;p10"/>
          <p:cNvSpPr txBox="1"/>
          <p:nvPr>
            <p:ph idx="5" type="subTitle"/>
          </p:nvPr>
        </p:nvSpPr>
        <p:spPr>
          <a:xfrm>
            <a:off x="7024719"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93" name="Google Shape;93;p10"/>
          <p:cNvSpPr txBox="1"/>
          <p:nvPr>
            <p:ph idx="6" type="body"/>
          </p:nvPr>
        </p:nvSpPr>
        <p:spPr>
          <a:xfrm>
            <a:off x="6954219"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4" name="Google Shape;94;p10"/>
          <p:cNvSpPr txBox="1"/>
          <p:nvPr>
            <p:ph type="title"/>
          </p:nvPr>
        </p:nvSpPr>
        <p:spPr>
          <a:xfrm>
            <a:off x="450850" y="596800"/>
            <a:ext cx="6767700" cy="1287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95" name="Google Shape;95;p10"/>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96" name="Google Shape;96;p10"/>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1.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type="title"/>
          </p:nvPr>
        </p:nvSpPr>
        <p:spPr>
          <a:xfrm>
            <a:off x="308925" y="278025"/>
            <a:ext cx="4448400" cy="2965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4200"/>
              <a:buFont typeface="Inter"/>
              <a:buNone/>
              <a:defRPr b="1" sz="4200">
                <a:solidFill>
                  <a:schemeClr val="dk2"/>
                </a:solidFill>
                <a:latin typeface="Inter"/>
                <a:ea typeface="Inter"/>
                <a:cs typeface="Inter"/>
                <a:sym typeface="Inter"/>
              </a:defRPr>
            </a:lvl1pPr>
            <a:lvl2pPr lvl="1">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2pPr>
            <a:lvl3pPr lvl="2">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3pPr>
            <a:lvl4pPr lvl="3">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4pPr>
            <a:lvl5pPr lvl="4">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5pPr>
            <a:lvl6pPr lvl="5">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6pPr>
            <a:lvl7pPr lvl="6">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7pPr>
            <a:lvl8pPr lvl="7">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8pPr>
            <a:lvl9pPr lvl="8">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9pPr>
          </a:lstStyle>
          <a:p/>
        </p:txBody>
      </p:sp>
      <p:sp>
        <p:nvSpPr>
          <p:cNvPr id="8" name="Google Shape;8;p1"/>
          <p:cNvSpPr txBox="1"/>
          <p:nvPr>
            <p:ph idx="1" type="body"/>
          </p:nvPr>
        </p:nvSpPr>
        <p:spPr>
          <a:xfrm>
            <a:off x="4613175" y="278025"/>
            <a:ext cx="2965500" cy="29655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1pPr>
            <a:lvl2pPr indent="-304800" lvl="1" marL="914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indent="-304800" lvl="2" marL="1371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indent="-304800" lvl="3" marL="1828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indent="-304800" lvl="4" marL="22860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indent="-304800" lvl="5" marL="2743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indent="-304800" lvl="6" marL="3200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indent="-304800" lvl="7" marL="3657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indent="-304800" lvl="8" marL="411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5.jpg"/><Relationship Id="rId4" Type="http://schemas.openxmlformats.org/officeDocument/2006/relationships/image" Target="../media/image25.jpg"/><Relationship Id="rId9" Type="http://schemas.openxmlformats.org/officeDocument/2006/relationships/image" Target="../media/image20.jpg"/><Relationship Id="rId5" Type="http://schemas.openxmlformats.org/officeDocument/2006/relationships/image" Target="../media/image17.jpg"/><Relationship Id="rId6" Type="http://schemas.openxmlformats.org/officeDocument/2006/relationships/image" Target="../media/image7.jpg"/><Relationship Id="rId7" Type="http://schemas.openxmlformats.org/officeDocument/2006/relationships/image" Target="../media/image9.jpg"/><Relationship Id="rId8" Type="http://schemas.openxmlformats.org/officeDocument/2006/relationships/image" Target="../media/image16.jpg"/><Relationship Id="rId11" Type="http://schemas.openxmlformats.org/officeDocument/2006/relationships/image" Target="../media/image19.jpg"/><Relationship Id="rId10" Type="http://schemas.openxmlformats.org/officeDocument/2006/relationships/image" Target="../media/image8.jpg"/><Relationship Id="rId13" Type="http://schemas.openxmlformats.org/officeDocument/2006/relationships/image" Target="../media/image14.jpg"/><Relationship Id="rId12" Type="http://schemas.openxmlformats.org/officeDocument/2006/relationships/image" Target="../media/image13.jpg"/><Relationship Id="rId15" Type="http://schemas.openxmlformats.org/officeDocument/2006/relationships/image" Target="../media/image12.jpg"/><Relationship Id="rId14" Type="http://schemas.openxmlformats.org/officeDocument/2006/relationships/image" Target="../media/image23.jpg"/><Relationship Id="rId17" Type="http://schemas.openxmlformats.org/officeDocument/2006/relationships/image" Target="../media/image22.jpg"/><Relationship Id="rId16"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27.jpg"/><Relationship Id="rId4" Type="http://schemas.openxmlformats.org/officeDocument/2006/relationships/image" Target="../media/image3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3.jpg"/><Relationship Id="rId4" Type="http://schemas.openxmlformats.org/officeDocument/2006/relationships/image" Target="../media/image12.jpg"/><Relationship Id="rId5" Type="http://schemas.openxmlformats.org/officeDocument/2006/relationships/image" Target="../media/image2.jpg"/><Relationship Id="rId6" Type="http://schemas.openxmlformats.org/officeDocument/2006/relationships/image" Target="../media/image32.jpg"/><Relationship Id="rId7" Type="http://schemas.openxmlformats.org/officeDocument/2006/relationships/image" Target="../media/image9.jpg"/><Relationship Id="rId8" Type="http://schemas.openxmlformats.org/officeDocument/2006/relationships/image" Target="../media/image2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22.jpg"/><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1"/>
          <p:cNvSpPr txBox="1"/>
          <p:nvPr>
            <p:ph type="title"/>
          </p:nvPr>
        </p:nvSpPr>
        <p:spPr>
          <a:xfrm>
            <a:off x="420875" y="1705496"/>
            <a:ext cx="4324800" cy="17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Investor</a:t>
            </a:r>
            <a:endParaRPr/>
          </a:p>
          <a:p>
            <a:pPr indent="0" lvl="0" marL="0" rtl="0" algn="l">
              <a:spcBef>
                <a:spcPts val="0"/>
              </a:spcBef>
              <a:spcAft>
                <a:spcPts val="0"/>
              </a:spcAft>
              <a:buNone/>
            </a:pPr>
            <a:r>
              <a:rPr lang="en"/>
              <a:t>Pitch Deck</a:t>
            </a:r>
            <a:endParaRPr/>
          </a:p>
        </p:txBody>
      </p:sp>
      <p:sp>
        <p:nvSpPr>
          <p:cNvPr id="340" name="Google Shape;340;p41"/>
          <p:cNvSpPr txBox="1"/>
          <p:nvPr>
            <p:ph idx="2" type="title"/>
          </p:nvPr>
        </p:nvSpPr>
        <p:spPr>
          <a:xfrm>
            <a:off x="420875" y="3318663"/>
            <a:ext cx="4036500" cy="5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Subtitle</a:t>
            </a:r>
            <a:endParaRPr/>
          </a:p>
          <a:p>
            <a:pPr indent="0" lvl="0" marL="0" rtl="0" algn="l">
              <a:spcBef>
                <a:spcPts val="0"/>
              </a:spcBef>
              <a:spcAft>
                <a:spcPts val="0"/>
              </a:spcAft>
              <a:buNone/>
            </a:pPr>
            <a:r>
              <a:rPr lang="en"/>
              <a:t>Date</a:t>
            </a:r>
            <a:endParaRPr/>
          </a:p>
        </p:txBody>
      </p:sp>
      <p:pic>
        <p:nvPicPr>
          <p:cNvPr descr="Abstract image of blue ribbons on a black background." id="341" name="Google Shape;341;p41"/>
          <p:cNvPicPr preferRelativeResize="0"/>
          <p:nvPr>
            <p:ph idx="3" type="pic"/>
          </p:nvPr>
        </p:nvPicPr>
        <p:blipFill rotWithShape="1">
          <a:blip r:embed="rId3">
            <a:alphaModFix/>
          </a:blip>
          <a:srcRect b="0" l="12943" r="32255" t="0"/>
          <a:stretch/>
        </p:blipFill>
        <p:spPr>
          <a:xfrm>
            <a:off x="5039775" y="196800"/>
            <a:ext cx="3905400" cy="4749900"/>
          </a:xfrm>
          <a:prstGeom prst="roundRect">
            <a:avLst>
              <a:gd fmla="val 16667" name="adj"/>
            </a:avLst>
          </a:prstGeom>
        </p:spPr>
      </p:pic>
      <p:sp>
        <p:nvSpPr>
          <p:cNvPr id="342" name="Google Shape;342;p41"/>
          <p:cNvSpPr/>
          <p:nvPr/>
        </p:nvSpPr>
        <p:spPr>
          <a:xfrm>
            <a:off x="560525" y="1083400"/>
            <a:ext cx="1962600" cy="410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Inter ExtraBold"/>
                <a:ea typeface="Inter ExtraBold"/>
                <a:cs typeface="Inter ExtraBold"/>
                <a:sym typeface="Inter ExtraBold"/>
              </a:rPr>
              <a:t>COMPANY NAME</a:t>
            </a:r>
            <a:endParaRPr>
              <a:solidFill>
                <a:schemeClr val="lt1"/>
              </a:solidFill>
              <a:latin typeface="Inter ExtraBold"/>
              <a:ea typeface="Inter ExtraBold"/>
              <a:cs typeface="Inter ExtraBold"/>
              <a:sym typeface="Inter ExtraBold"/>
            </a:endParaRPr>
          </a:p>
        </p:txBody>
      </p:sp>
      <p:sp>
        <p:nvSpPr>
          <p:cNvPr id="343" name="Google Shape;343;p41"/>
          <p:cNvSpPr/>
          <p:nvPr/>
        </p:nvSpPr>
        <p:spPr>
          <a:xfrm>
            <a:off x="6252825" y="2366700"/>
            <a:ext cx="1479300" cy="410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accent1"/>
                </a:solidFill>
                <a:latin typeface="Inter ExtraBold"/>
                <a:ea typeface="Inter ExtraBold"/>
                <a:cs typeface="Inter ExtraBold"/>
                <a:sym typeface="Inter ExtraBold"/>
              </a:rPr>
              <a:t>LOGO HERE</a:t>
            </a:r>
            <a:endParaRPr>
              <a:solidFill>
                <a:schemeClr val="accent1"/>
              </a:solidFill>
              <a:latin typeface="Inter ExtraBold"/>
              <a:ea typeface="Inter ExtraBold"/>
              <a:cs typeface="Inter ExtraBold"/>
              <a:sym typeface="Inter Extra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0"/>
          <p:cNvSpPr txBox="1"/>
          <p:nvPr>
            <p:ph idx="1" type="subTitle"/>
          </p:nvPr>
        </p:nvSpPr>
        <p:spPr>
          <a:xfrm>
            <a:off x="3486575" y="2706950"/>
            <a:ext cx="1466400" cy="275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t>INVENTORY</a:t>
            </a:r>
            <a:endParaRPr/>
          </a:p>
        </p:txBody>
      </p:sp>
      <p:sp>
        <p:nvSpPr>
          <p:cNvPr id="469" name="Google Shape;469;p50"/>
          <p:cNvSpPr txBox="1"/>
          <p:nvPr>
            <p:ph idx="2" type="body"/>
          </p:nvPr>
        </p:nvSpPr>
        <p:spPr>
          <a:xfrm>
            <a:off x="3416075" y="2982325"/>
            <a:ext cx="1607400" cy="1086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None/>
            </a:pPr>
            <a:r>
              <a:rPr lang="en"/>
              <a:t>Lorem ipsum dolor sit amet, consectetur adipiscing elit</a:t>
            </a:r>
            <a:endParaRPr/>
          </a:p>
        </p:txBody>
      </p:sp>
      <p:sp>
        <p:nvSpPr>
          <p:cNvPr id="470" name="Google Shape;470;p50"/>
          <p:cNvSpPr txBox="1"/>
          <p:nvPr>
            <p:ph idx="3" type="subTitle"/>
          </p:nvPr>
        </p:nvSpPr>
        <p:spPr>
          <a:xfrm>
            <a:off x="5358925" y="2706950"/>
            <a:ext cx="1466400" cy="275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t>RESEARCH</a:t>
            </a:r>
            <a:endParaRPr/>
          </a:p>
        </p:txBody>
      </p:sp>
      <p:sp>
        <p:nvSpPr>
          <p:cNvPr id="471" name="Google Shape;471;p50"/>
          <p:cNvSpPr txBox="1"/>
          <p:nvPr>
            <p:ph idx="4" type="body"/>
          </p:nvPr>
        </p:nvSpPr>
        <p:spPr>
          <a:xfrm>
            <a:off x="5288425" y="2982325"/>
            <a:ext cx="1607400" cy="1086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Lorem ipsum dolor sit amet, consectetur adipiscing elit</a:t>
            </a:r>
            <a:endParaRPr/>
          </a:p>
          <a:p>
            <a:pPr indent="0" lvl="0" marL="0" rtl="0" algn="ctr">
              <a:spcBef>
                <a:spcPts val="0"/>
              </a:spcBef>
              <a:spcAft>
                <a:spcPts val="0"/>
              </a:spcAft>
              <a:buNone/>
            </a:pPr>
            <a:r>
              <a:t/>
            </a:r>
            <a:endParaRPr/>
          </a:p>
        </p:txBody>
      </p:sp>
      <p:sp>
        <p:nvSpPr>
          <p:cNvPr id="472" name="Google Shape;472;p50"/>
          <p:cNvSpPr txBox="1"/>
          <p:nvPr>
            <p:ph idx="5" type="subTitle"/>
          </p:nvPr>
        </p:nvSpPr>
        <p:spPr>
          <a:xfrm>
            <a:off x="7231275" y="2706950"/>
            <a:ext cx="1466400" cy="275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t>MARKETING</a:t>
            </a:r>
            <a:endParaRPr/>
          </a:p>
        </p:txBody>
      </p:sp>
      <p:sp>
        <p:nvSpPr>
          <p:cNvPr id="473" name="Google Shape;473;p50"/>
          <p:cNvSpPr txBox="1"/>
          <p:nvPr>
            <p:ph idx="6" type="body"/>
          </p:nvPr>
        </p:nvSpPr>
        <p:spPr>
          <a:xfrm>
            <a:off x="7160775" y="2982325"/>
            <a:ext cx="1607400" cy="1086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Lorem ipsum dolor sit amet, consectetur adipiscing elit</a:t>
            </a:r>
            <a:endParaRPr/>
          </a:p>
          <a:p>
            <a:pPr indent="0" lvl="0" marL="0" rtl="0" algn="ctr">
              <a:spcBef>
                <a:spcPts val="0"/>
              </a:spcBef>
              <a:spcAft>
                <a:spcPts val="0"/>
              </a:spcAft>
              <a:buNone/>
            </a:pPr>
            <a:r>
              <a:t/>
            </a:r>
            <a:endParaRPr/>
          </a:p>
        </p:txBody>
      </p:sp>
      <p:sp>
        <p:nvSpPr>
          <p:cNvPr id="474" name="Google Shape;474;p50"/>
          <p:cNvSpPr/>
          <p:nvPr/>
        </p:nvSpPr>
        <p:spPr>
          <a:xfrm>
            <a:off x="4005438" y="1791785"/>
            <a:ext cx="454682" cy="452738"/>
          </a:xfrm>
          <a:custGeom>
            <a:rect b="b" l="l" r="r" t="t"/>
            <a:pathLst>
              <a:path extrusionOk="0" h="163296" w="163997">
                <a:moveTo>
                  <a:pt x="74289" y="12615"/>
                </a:moveTo>
                <a:lnTo>
                  <a:pt x="77794" y="13316"/>
                </a:lnTo>
                <a:lnTo>
                  <a:pt x="79896" y="15419"/>
                </a:lnTo>
                <a:lnTo>
                  <a:pt x="81999" y="17521"/>
                </a:lnTo>
                <a:lnTo>
                  <a:pt x="81999" y="21025"/>
                </a:lnTo>
                <a:lnTo>
                  <a:pt x="81999" y="23829"/>
                </a:lnTo>
                <a:lnTo>
                  <a:pt x="79896" y="26632"/>
                </a:lnTo>
                <a:lnTo>
                  <a:pt x="77794" y="28034"/>
                </a:lnTo>
                <a:lnTo>
                  <a:pt x="74289" y="28735"/>
                </a:lnTo>
                <a:lnTo>
                  <a:pt x="70785" y="28034"/>
                </a:lnTo>
                <a:lnTo>
                  <a:pt x="68683" y="26632"/>
                </a:lnTo>
                <a:lnTo>
                  <a:pt x="66580" y="23829"/>
                </a:lnTo>
                <a:lnTo>
                  <a:pt x="66580" y="21025"/>
                </a:lnTo>
                <a:lnTo>
                  <a:pt x="66580" y="17521"/>
                </a:lnTo>
                <a:lnTo>
                  <a:pt x="68683" y="15419"/>
                </a:lnTo>
                <a:lnTo>
                  <a:pt x="70785" y="13316"/>
                </a:lnTo>
                <a:lnTo>
                  <a:pt x="74289" y="12615"/>
                </a:lnTo>
                <a:close/>
                <a:moveTo>
                  <a:pt x="154886" y="86904"/>
                </a:moveTo>
                <a:lnTo>
                  <a:pt x="105126" y="136663"/>
                </a:lnTo>
                <a:lnTo>
                  <a:pt x="79896" y="112134"/>
                </a:lnTo>
                <a:lnTo>
                  <a:pt x="70785" y="121245"/>
                </a:lnTo>
                <a:lnTo>
                  <a:pt x="105126" y="155586"/>
                </a:lnTo>
                <a:lnTo>
                  <a:pt x="163996" y="96716"/>
                </a:lnTo>
                <a:lnTo>
                  <a:pt x="154886" y="86904"/>
                </a:lnTo>
                <a:close/>
                <a:moveTo>
                  <a:pt x="74289" y="0"/>
                </a:moveTo>
                <a:lnTo>
                  <a:pt x="67281" y="701"/>
                </a:lnTo>
                <a:lnTo>
                  <a:pt x="61674" y="4205"/>
                </a:lnTo>
                <a:lnTo>
                  <a:pt x="56769" y="8410"/>
                </a:lnTo>
                <a:lnTo>
                  <a:pt x="53965" y="14718"/>
                </a:lnTo>
                <a:lnTo>
                  <a:pt x="15419" y="14718"/>
                </a:lnTo>
                <a:lnTo>
                  <a:pt x="9112" y="15419"/>
                </a:lnTo>
                <a:lnTo>
                  <a:pt x="4206" y="18923"/>
                </a:lnTo>
                <a:lnTo>
                  <a:pt x="702" y="23829"/>
                </a:lnTo>
                <a:lnTo>
                  <a:pt x="1" y="30136"/>
                </a:lnTo>
                <a:lnTo>
                  <a:pt x="1" y="147877"/>
                </a:lnTo>
                <a:lnTo>
                  <a:pt x="702" y="154184"/>
                </a:lnTo>
                <a:lnTo>
                  <a:pt x="4206" y="159090"/>
                </a:lnTo>
                <a:lnTo>
                  <a:pt x="9112" y="162594"/>
                </a:lnTo>
                <a:lnTo>
                  <a:pt x="15419" y="163295"/>
                </a:lnTo>
                <a:lnTo>
                  <a:pt x="65879" y="163295"/>
                </a:lnTo>
                <a:lnTo>
                  <a:pt x="65879" y="149979"/>
                </a:lnTo>
                <a:lnTo>
                  <a:pt x="14718" y="149979"/>
                </a:lnTo>
                <a:lnTo>
                  <a:pt x="14018" y="149278"/>
                </a:lnTo>
                <a:lnTo>
                  <a:pt x="13317" y="148577"/>
                </a:lnTo>
                <a:lnTo>
                  <a:pt x="13317" y="147877"/>
                </a:lnTo>
                <a:lnTo>
                  <a:pt x="13317" y="30136"/>
                </a:lnTo>
                <a:lnTo>
                  <a:pt x="13317" y="29435"/>
                </a:lnTo>
                <a:lnTo>
                  <a:pt x="14018" y="28735"/>
                </a:lnTo>
                <a:lnTo>
                  <a:pt x="14718" y="28034"/>
                </a:lnTo>
                <a:lnTo>
                  <a:pt x="35043" y="28034"/>
                </a:lnTo>
                <a:lnTo>
                  <a:pt x="35043" y="50460"/>
                </a:lnTo>
                <a:lnTo>
                  <a:pt x="113536" y="50460"/>
                </a:lnTo>
                <a:lnTo>
                  <a:pt x="113536" y="28034"/>
                </a:lnTo>
                <a:lnTo>
                  <a:pt x="133860" y="28034"/>
                </a:lnTo>
                <a:lnTo>
                  <a:pt x="134561" y="28735"/>
                </a:lnTo>
                <a:lnTo>
                  <a:pt x="135262" y="29435"/>
                </a:lnTo>
                <a:lnTo>
                  <a:pt x="135963" y="30136"/>
                </a:lnTo>
                <a:lnTo>
                  <a:pt x="135963" y="71486"/>
                </a:lnTo>
                <a:lnTo>
                  <a:pt x="148578" y="71486"/>
                </a:lnTo>
                <a:lnTo>
                  <a:pt x="148578" y="30136"/>
                </a:lnTo>
                <a:lnTo>
                  <a:pt x="147877" y="23829"/>
                </a:lnTo>
                <a:lnTo>
                  <a:pt x="144373" y="18923"/>
                </a:lnTo>
                <a:lnTo>
                  <a:pt x="139467" y="15419"/>
                </a:lnTo>
                <a:lnTo>
                  <a:pt x="133160" y="14718"/>
                </a:lnTo>
                <a:lnTo>
                  <a:pt x="94614" y="14718"/>
                </a:lnTo>
                <a:lnTo>
                  <a:pt x="91810" y="8410"/>
                </a:lnTo>
                <a:lnTo>
                  <a:pt x="86904" y="4205"/>
                </a:lnTo>
                <a:lnTo>
                  <a:pt x="81298" y="701"/>
                </a:lnTo>
                <a:lnTo>
                  <a:pt x="742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0"/>
          <p:cNvSpPr/>
          <p:nvPr/>
        </p:nvSpPr>
        <p:spPr>
          <a:xfrm>
            <a:off x="5819362" y="1839580"/>
            <a:ext cx="545532" cy="357148"/>
          </a:xfrm>
          <a:custGeom>
            <a:rect b="b" l="l" r="r" t="t"/>
            <a:pathLst>
              <a:path extrusionOk="0" h="127553" w="194833">
                <a:moveTo>
                  <a:pt x="65178" y="12615"/>
                </a:moveTo>
                <a:lnTo>
                  <a:pt x="72186" y="14017"/>
                </a:lnTo>
                <a:lnTo>
                  <a:pt x="77793" y="18222"/>
                </a:lnTo>
                <a:lnTo>
                  <a:pt x="81998" y="23829"/>
                </a:lnTo>
                <a:lnTo>
                  <a:pt x="82699" y="30136"/>
                </a:lnTo>
                <a:lnTo>
                  <a:pt x="81998" y="37145"/>
                </a:lnTo>
                <a:lnTo>
                  <a:pt x="77793" y="42751"/>
                </a:lnTo>
                <a:lnTo>
                  <a:pt x="72186" y="46956"/>
                </a:lnTo>
                <a:lnTo>
                  <a:pt x="65178" y="47657"/>
                </a:lnTo>
                <a:lnTo>
                  <a:pt x="58870" y="46956"/>
                </a:lnTo>
                <a:lnTo>
                  <a:pt x="53264" y="42751"/>
                </a:lnTo>
                <a:lnTo>
                  <a:pt x="49059" y="37145"/>
                </a:lnTo>
                <a:lnTo>
                  <a:pt x="47657" y="30136"/>
                </a:lnTo>
                <a:lnTo>
                  <a:pt x="49059" y="23829"/>
                </a:lnTo>
                <a:lnTo>
                  <a:pt x="53264" y="18222"/>
                </a:lnTo>
                <a:lnTo>
                  <a:pt x="58870" y="14017"/>
                </a:lnTo>
                <a:lnTo>
                  <a:pt x="65178" y="12615"/>
                </a:lnTo>
                <a:close/>
                <a:moveTo>
                  <a:pt x="102322" y="0"/>
                </a:moveTo>
                <a:lnTo>
                  <a:pt x="107929" y="6308"/>
                </a:lnTo>
                <a:lnTo>
                  <a:pt x="110732" y="14017"/>
                </a:lnTo>
                <a:lnTo>
                  <a:pt x="112835" y="22427"/>
                </a:lnTo>
                <a:lnTo>
                  <a:pt x="113536" y="30136"/>
                </a:lnTo>
                <a:lnTo>
                  <a:pt x="112835" y="38546"/>
                </a:lnTo>
                <a:lnTo>
                  <a:pt x="110732" y="46956"/>
                </a:lnTo>
                <a:lnTo>
                  <a:pt x="107929" y="53965"/>
                </a:lnTo>
                <a:lnTo>
                  <a:pt x="102322" y="60973"/>
                </a:lnTo>
                <a:lnTo>
                  <a:pt x="102322" y="60973"/>
                </a:lnTo>
                <a:lnTo>
                  <a:pt x="107929" y="59571"/>
                </a:lnTo>
                <a:lnTo>
                  <a:pt x="117741" y="54666"/>
                </a:lnTo>
                <a:lnTo>
                  <a:pt x="121946" y="50461"/>
                </a:lnTo>
                <a:lnTo>
                  <a:pt x="125450" y="46256"/>
                </a:lnTo>
                <a:lnTo>
                  <a:pt x="128954" y="36444"/>
                </a:lnTo>
                <a:lnTo>
                  <a:pt x="129655" y="30136"/>
                </a:lnTo>
                <a:lnTo>
                  <a:pt x="128954" y="24530"/>
                </a:lnTo>
                <a:lnTo>
                  <a:pt x="125450" y="14718"/>
                </a:lnTo>
                <a:lnTo>
                  <a:pt x="121946" y="9812"/>
                </a:lnTo>
                <a:lnTo>
                  <a:pt x="117741" y="6308"/>
                </a:lnTo>
                <a:lnTo>
                  <a:pt x="107929" y="1402"/>
                </a:lnTo>
                <a:lnTo>
                  <a:pt x="102322" y="0"/>
                </a:lnTo>
                <a:close/>
                <a:moveTo>
                  <a:pt x="59571" y="0"/>
                </a:moveTo>
                <a:lnTo>
                  <a:pt x="48358" y="4906"/>
                </a:lnTo>
                <a:lnTo>
                  <a:pt x="43452" y="9111"/>
                </a:lnTo>
                <a:lnTo>
                  <a:pt x="39948" y="13316"/>
                </a:lnTo>
                <a:lnTo>
                  <a:pt x="35042" y="24530"/>
                </a:lnTo>
                <a:lnTo>
                  <a:pt x="35042" y="30136"/>
                </a:lnTo>
                <a:lnTo>
                  <a:pt x="35042" y="36444"/>
                </a:lnTo>
                <a:lnTo>
                  <a:pt x="39948" y="47657"/>
                </a:lnTo>
                <a:lnTo>
                  <a:pt x="43452" y="51862"/>
                </a:lnTo>
                <a:lnTo>
                  <a:pt x="48358" y="56067"/>
                </a:lnTo>
                <a:lnTo>
                  <a:pt x="59571" y="60973"/>
                </a:lnTo>
                <a:lnTo>
                  <a:pt x="71485" y="60973"/>
                </a:lnTo>
                <a:lnTo>
                  <a:pt x="82699" y="56067"/>
                </a:lnTo>
                <a:lnTo>
                  <a:pt x="86904" y="51862"/>
                </a:lnTo>
                <a:lnTo>
                  <a:pt x="91109" y="47657"/>
                </a:lnTo>
                <a:lnTo>
                  <a:pt x="96015" y="36444"/>
                </a:lnTo>
                <a:lnTo>
                  <a:pt x="96015" y="30136"/>
                </a:lnTo>
                <a:lnTo>
                  <a:pt x="96015" y="24530"/>
                </a:lnTo>
                <a:lnTo>
                  <a:pt x="91109" y="13316"/>
                </a:lnTo>
                <a:lnTo>
                  <a:pt x="86904" y="9111"/>
                </a:lnTo>
                <a:lnTo>
                  <a:pt x="82699" y="4906"/>
                </a:lnTo>
                <a:lnTo>
                  <a:pt x="71485" y="0"/>
                </a:lnTo>
                <a:close/>
                <a:moveTo>
                  <a:pt x="164697" y="22427"/>
                </a:moveTo>
                <a:lnTo>
                  <a:pt x="164697" y="39948"/>
                </a:lnTo>
                <a:lnTo>
                  <a:pt x="147176" y="39948"/>
                </a:lnTo>
                <a:lnTo>
                  <a:pt x="147176" y="52563"/>
                </a:lnTo>
                <a:lnTo>
                  <a:pt x="164697" y="52563"/>
                </a:lnTo>
                <a:lnTo>
                  <a:pt x="164697" y="70084"/>
                </a:lnTo>
                <a:lnTo>
                  <a:pt x="177312" y="70084"/>
                </a:lnTo>
                <a:lnTo>
                  <a:pt x="177312" y="52563"/>
                </a:lnTo>
                <a:lnTo>
                  <a:pt x="194833" y="52563"/>
                </a:lnTo>
                <a:lnTo>
                  <a:pt x="194833" y="39948"/>
                </a:lnTo>
                <a:lnTo>
                  <a:pt x="177312" y="39948"/>
                </a:lnTo>
                <a:lnTo>
                  <a:pt x="177312" y="22427"/>
                </a:lnTo>
                <a:close/>
                <a:moveTo>
                  <a:pt x="65178" y="88306"/>
                </a:moveTo>
                <a:lnTo>
                  <a:pt x="77092" y="89007"/>
                </a:lnTo>
                <a:lnTo>
                  <a:pt x="89006" y="91109"/>
                </a:lnTo>
                <a:lnTo>
                  <a:pt x="100921" y="94613"/>
                </a:lnTo>
                <a:lnTo>
                  <a:pt x="112134" y="99519"/>
                </a:lnTo>
                <a:lnTo>
                  <a:pt x="114937" y="100921"/>
                </a:lnTo>
                <a:lnTo>
                  <a:pt x="116339" y="103724"/>
                </a:lnTo>
                <a:lnTo>
                  <a:pt x="117741" y="105827"/>
                </a:lnTo>
                <a:lnTo>
                  <a:pt x="117741" y="108630"/>
                </a:lnTo>
                <a:lnTo>
                  <a:pt x="117741" y="114937"/>
                </a:lnTo>
                <a:lnTo>
                  <a:pt x="12615" y="114937"/>
                </a:lnTo>
                <a:lnTo>
                  <a:pt x="12615" y="108630"/>
                </a:lnTo>
                <a:lnTo>
                  <a:pt x="13316" y="105827"/>
                </a:lnTo>
                <a:lnTo>
                  <a:pt x="14718" y="103724"/>
                </a:lnTo>
                <a:lnTo>
                  <a:pt x="16119" y="100921"/>
                </a:lnTo>
                <a:lnTo>
                  <a:pt x="18923" y="99519"/>
                </a:lnTo>
                <a:lnTo>
                  <a:pt x="30136" y="94613"/>
                </a:lnTo>
                <a:lnTo>
                  <a:pt x="41350" y="91109"/>
                </a:lnTo>
                <a:lnTo>
                  <a:pt x="53264" y="89007"/>
                </a:lnTo>
                <a:lnTo>
                  <a:pt x="65178" y="88306"/>
                </a:lnTo>
                <a:close/>
                <a:moveTo>
                  <a:pt x="65178" y="74990"/>
                </a:moveTo>
                <a:lnTo>
                  <a:pt x="51862" y="75691"/>
                </a:lnTo>
                <a:lnTo>
                  <a:pt x="38546" y="78494"/>
                </a:lnTo>
                <a:lnTo>
                  <a:pt x="25230" y="81998"/>
                </a:lnTo>
                <a:lnTo>
                  <a:pt x="12615" y="88306"/>
                </a:lnTo>
                <a:lnTo>
                  <a:pt x="7009" y="91109"/>
                </a:lnTo>
                <a:lnTo>
                  <a:pt x="3504" y="96716"/>
                </a:lnTo>
                <a:lnTo>
                  <a:pt x="0" y="102322"/>
                </a:lnTo>
                <a:lnTo>
                  <a:pt x="0" y="108630"/>
                </a:lnTo>
                <a:lnTo>
                  <a:pt x="0" y="127553"/>
                </a:lnTo>
                <a:lnTo>
                  <a:pt x="131057" y="127553"/>
                </a:lnTo>
                <a:lnTo>
                  <a:pt x="131057" y="108630"/>
                </a:lnTo>
                <a:lnTo>
                  <a:pt x="130356" y="102322"/>
                </a:lnTo>
                <a:lnTo>
                  <a:pt x="127552" y="96716"/>
                </a:lnTo>
                <a:lnTo>
                  <a:pt x="124048" y="91109"/>
                </a:lnTo>
                <a:lnTo>
                  <a:pt x="118442" y="88306"/>
                </a:lnTo>
                <a:lnTo>
                  <a:pt x="105126" y="81998"/>
                </a:lnTo>
                <a:lnTo>
                  <a:pt x="91810" y="78494"/>
                </a:lnTo>
                <a:lnTo>
                  <a:pt x="78494" y="75691"/>
                </a:lnTo>
                <a:lnTo>
                  <a:pt x="65178" y="74990"/>
                </a:lnTo>
                <a:close/>
                <a:moveTo>
                  <a:pt x="137364" y="82699"/>
                </a:moveTo>
                <a:lnTo>
                  <a:pt x="142270" y="87605"/>
                </a:lnTo>
                <a:lnTo>
                  <a:pt x="145774" y="93912"/>
                </a:lnTo>
                <a:lnTo>
                  <a:pt x="147877" y="100220"/>
                </a:lnTo>
                <a:lnTo>
                  <a:pt x="148577" y="107228"/>
                </a:lnTo>
                <a:lnTo>
                  <a:pt x="148577" y="127553"/>
                </a:lnTo>
                <a:lnTo>
                  <a:pt x="164697" y="127553"/>
                </a:lnTo>
                <a:lnTo>
                  <a:pt x="164697" y="107228"/>
                </a:lnTo>
                <a:lnTo>
                  <a:pt x="163996" y="102322"/>
                </a:lnTo>
                <a:lnTo>
                  <a:pt x="159791" y="94613"/>
                </a:lnTo>
                <a:lnTo>
                  <a:pt x="156287" y="91810"/>
                </a:lnTo>
                <a:lnTo>
                  <a:pt x="147176" y="86203"/>
                </a:lnTo>
                <a:lnTo>
                  <a:pt x="137364" y="82699"/>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0"/>
          <p:cNvSpPr/>
          <p:nvPr/>
        </p:nvSpPr>
        <p:spPr>
          <a:xfrm>
            <a:off x="7782763" y="1869913"/>
            <a:ext cx="357121" cy="357121"/>
          </a:xfrm>
          <a:custGeom>
            <a:rect b="b" l="l" r="r" t="t"/>
            <a:pathLst>
              <a:path extrusionOk="0" h="108630" w="108630">
                <a:moveTo>
                  <a:pt x="7709" y="0"/>
                </a:moveTo>
                <a:lnTo>
                  <a:pt x="7709" y="12615"/>
                </a:lnTo>
                <a:lnTo>
                  <a:pt x="86203" y="12615"/>
                </a:lnTo>
                <a:lnTo>
                  <a:pt x="0" y="99519"/>
                </a:lnTo>
                <a:lnTo>
                  <a:pt x="9111" y="108630"/>
                </a:lnTo>
                <a:lnTo>
                  <a:pt x="95314" y="22427"/>
                </a:lnTo>
                <a:lnTo>
                  <a:pt x="95314" y="100220"/>
                </a:lnTo>
                <a:lnTo>
                  <a:pt x="108630" y="100220"/>
                </a:lnTo>
                <a:lnTo>
                  <a:pt x="1086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0"/>
          <p:cNvSpPr txBox="1"/>
          <p:nvPr>
            <p:ph type="title"/>
          </p:nvPr>
        </p:nvSpPr>
        <p:spPr>
          <a:xfrm>
            <a:off x="430425" y="589975"/>
            <a:ext cx="6767700" cy="87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Headline Title</a:t>
            </a:r>
            <a:endParaRPr/>
          </a:p>
          <a:p>
            <a:pPr indent="0" lvl="0" marL="0" rtl="0" algn="l">
              <a:spcBef>
                <a:spcPts val="0"/>
              </a:spcBef>
              <a:spcAft>
                <a:spcPts val="0"/>
              </a:spcAft>
              <a:buNone/>
            </a:pPr>
            <a:r>
              <a:t/>
            </a:r>
            <a:endParaRPr/>
          </a:p>
        </p:txBody>
      </p:sp>
      <p:sp>
        <p:nvSpPr>
          <p:cNvPr id="478" name="Google Shape;478;p50"/>
          <p:cNvSpPr txBox="1"/>
          <p:nvPr>
            <p:ph idx="7" type="body"/>
          </p:nvPr>
        </p:nvSpPr>
        <p:spPr>
          <a:xfrm>
            <a:off x="603475" y="2758400"/>
            <a:ext cx="2313300" cy="13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Lorem ipsum dolor sit amet, consectetur adipiscing elit, sed do eiusmod tempor incididunt ut labore et dolore magna aliqua.</a:t>
            </a:r>
            <a:endParaRPr/>
          </a:p>
        </p:txBody>
      </p:sp>
      <p:sp>
        <p:nvSpPr>
          <p:cNvPr id="479" name="Google Shape;479;p50"/>
          <p:cNvSpPr/>
          <p:nvPr/>
        </p:nvSpPr>
        <p:spPr>
          <a:xfrm>
            <a:off x="603475" y="1753866"/>
            <a:ext cx="2313300" cy="5892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2"/>
                </a:solidFill>
                <a:latin typeface="Inter SemiBold"/>
                <a:ea typeface="Inter SemiBold"/>
                <a:cs typeface="Inter SemiBold"/>
                <a:sym typeface="Inter SemiBold"/>
              </a:rPr>
              <a:t>$000.000</a:t>
            </a:r>
            <a:endParaRPr sz="3000">
              <a:solidFill>
                <a:schemeClr val="dk2"/>
              </a:solidFill>
              <a:latin typeface="Inter SemiBold"/>
              <a:ea typeface="Inter SemiBold"/>
              <a:cs typeface="Inter SemiBold"/>
              <a:sym typeface="Inter SemiBold"/>
            </a:endParaRPr>
          </a:p>
        </p:txBody>
      </p:sp>
      <p:cxnSp>
        <p:nvCxnSpPr>
          <p:cNvPr id="480" name="Google Shape;480;p50"/>
          <p:cNvCxnSpPr/>
          <p:nvPr/>
        </p:nvCxnSpPr>
        <p:spPr>
          <a:xfrm>
            <a:off x="5182025" y="2827800"/>
            <a:ext cx="0" cy="1232400"/>
          </a:xfrm>
          <a:prstGeom prst="straightConnector1">
            <a:avLst/>
          </a:prstGeom>
          <a:noFill/>
          <a:ln cap="flat" cmpd="sng" w="9525">
            <a:solidFill>
              <a:schemeClr val="lt2"/>
            </a:solidFill>
            <a:prstDash val="solid"/>
            <a:round/>
            <a:headEnd len="med" w="med" type="none"/>
            <a:tailEnd len="med" w="med" type="none"/>
          </a:ln>
        </p:spPr>
      </p:cxnSp>
      <p:cxnSp>
        <p:nvCxnSpPr>
          <p:cNvPr id="481" name="Google Shape;481;p50"/>
          <p:cNvCxnSpPr/>
          <p:nvPr/>
        </p:nvCxnSpPr>
        <p:spPr>
          <a:xfrm>
            <a:off x="7021675" y="2827800"/>
            <a:ext cx="0" cy="12324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51"/>
          <p:cNvSpPr txBox="1"/>
          <p:nvPr>
            <p:ph type="title"/>
          </p:nvPr>
        </p:nvSpPr>
        <p:spPr>
          <a:xfrm>
            <a:off x="420875" y="1552350"/>
            <a:ext cx="7652100" cy="15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Headline</a:t>
            </a:r>
            <a:endParaRPr/>
          </a:p>
          <a:p>
            <a:pPr indent="0" lvl="0" marL="0" rtl="0" algn="l">
              <a:spcBef>
                <a:spcPts val="0"/>
              </a:spcBef>
              <a:spcAft>
                <a:spcPts val="0"/>
              </a:spcAft>
              <a:buNone/>
            </a:pPr>
            <a:r>
              <a:rPr lang="en"/>
              <a:t>Divider Slide</a:t>
            </a:r>
            <a:endParaRPr/>
          </a:p>
        </p:txBody>
      </p:sp>
      <p:sp>
        <p:nvSpPr>
          <p:cNvPr id="487" name="Google Shape;487;p51"/>
          <p:cNvSpPr txBox="1"/>
          <p:nvPr>
            <p:ph idx="2" type="title"/>
          </p:nvPr>
        </p:nvSpPr>
        <p:spPr>
          <a:xfrm>
            <a:off x="420875" y="3144800"/>
            <a:ext cx="4748400" cy="7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Subheadline Here</a:t>
            </a:r>
            <a:endParaRPr/>
          </a:p>
        </p:txBody>
      </p:sp>
      <p:sp>
        <p:nvSpPr>
          <p:cNvPr id="488" name="Google Shape;488;p51"/>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52"/>
          <p:cNvSpPr txBox="1"/>
          <p:nvPr>
            <p:ph idx="1" type="subTitle"/>
          </p:nvPr>
        </p:nvSpPr>
        <p:spPr>
          <a:xfrm>
            <a:off x="675475" y="3055900"/>
            <a:ext cx="14664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Lorem Ipsum Title</a:t>
            </a:r>
            <a:endParaRPr/>
          </a:p>
        </p:txBody>
      </p:sp>
      <p:sp>
        <p:nvSpPr>
          <p:cNvPr id="494" name="Google Shape;494;p52"/>
          <p:cNvSpPr txBox="1"/>
          <p:nvPr>
            <p:ph idx="2" type="body"/>
          </p:nvPr>
        </p:nvSpPr>
        <p:spPr>
          <a:xfrm>
            <a:off x="556525" y="3713425"/>
            <a:ext cx="1704300" cy="873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Lorem ipsum dolor sit amet, consectetur adipiscing elit</a:t>
            </a:r>
            <a:endParaRPr/>
          </a:p>
        </p:txBody>
      </p:sp>
      <p:sp>
        <p:nvSpPr>
          <p:cNvPr id="495" name="Google Shape;495;p52"/>
          <p:cNvSpPr txBox="1"/>
          <p:nvPr>
            <p:ph idx="3" type="subTitle"/>
          </p:nvPr>
        </p:nvSpPr>
        <p:spPr>
          <a:xfrm>
            <a:off x="3885400" y="3055900"/>
            <a:ext cx="14664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Lorem Ipsum Title</a:t>
            </a:r>
            <a:endParaRPr/>
          </a:p>
        </p:txBody>
      </p:sp>
      <p:sp>
        <p:nvSpPr>
          <p:cNvPr id="496" name="Google Shape;496;p52"/>
          <p:cNvSpPr txBox="1"/>
          <p:nvPr>
            <p:ph idx="4" type="body"/>
          </p:nvPr>
        </p:nvSpPr>
        <p:spPr>
          <a:xfrm>
            <a:off x="3790625" y="3713425"/>
            <a:ext cx="1704300" cy="873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None/>
            </a:pPr>
            <a:r>
              <a:rPr lang="en"/>
              <a:t>Lorem ipsum dolor sit amet, consectetur adipiscing elit</a:t>
            </a:r>
            <a:endParaRPr/>
          </a:p>
          <a:p>
            <a:pPr indent="0" lvl="0" marL="0" rtl="0" algn="ctr">
              <a:spcBef>
                <a:spcPts val="0"/>
              </a:spcBef>
              <a:spcAft>
                <a:spcPts val="0"/>
              </a:spcAft>
              <a:buNone/>
            </a:pPr>
            <a:r>
              <a:t/>
            </a:r>
            <a:endParaRPr/>
          </a:p>
        </p:txBody>
      </p:sp>
      <p:sp>
        <p:nvSpPr>
          <p:cNvPr id="497" name="Google Shape;497;p52"/>
          <p:cNvSpPr txBox="1"/>
          <p:nvPr>
            <p:ph idx="5" type="subTitle"/>
          </p:nvPr>
        </p:nvSpPr>
        <p:spPr>
          <a:xfrm>
            <a:off x="7024725" y="3055900"/>
            <a:ext cx="14664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Lorem Ipsum Title</a:t>
            </a:r>
            <a:endParaRPr/>
          </a:p>
        </p:txBody>
      </p:sp>
      <p:sp>
        <p:nvSpPr>
          <p:cNvPr id="498" name="Google Shape;498;p52"/>
          <p:cNvSpPr txBox="1"/>
          <p:nvPr>
            <p:ph idx="6" type="body"/>
          </p:nvPr>
        </p:nvSpPr>
        <p:spPr>
          <a:xfrm>
            <a:off x="6905776" y="3713425"/>
            <a:ext cx="1704300" cy="873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None/>
            </a:pPr>
            <a:r>
              <a:rPr lang="en"/>
              <a:t>Lorem ipsum dolor sit amet, consectetur adipiscing elit</a:t>
            </a:r>
            <a:endParaRPr/>
          </a:p>
          <a:p>
            <a:pPr indent="0" lvl="0" marL="0" rtl="0" algn="ctr">
              <a:spcBef>
                <a:spcPts val="0"/>
              </a:spcBef>
              <a:spcAft>
                <a:spcPts val="0"/>
              </a:spcAft>
              <a:buNone/>
            </a:pPr>
            <a:r>
              <a:t/>
            </a:r>
            <a:endParaRPr/>
          </a:p>
        </p:txBody>
      </p:sp>
      <p:sp>
        <p:nvSpPr>
          <p:cNvPr id="499" name="Google Shape;499;p52"/>
          <p:cNvSpPr txBox="1"/>
          <p:nvPr>
            <p:ph type="title"/>
          </p:nvPr>
        </p:nvSpPr>
        <p:spPr>
          <a:xfrm>
            <a:off x="450850" y="596800"/>
            <a:ext cx="6767700" cy="83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Model</a:t>
            </a:r>
            <a:endParaRPr/>
          </a:p>
        </p:txBody>
      </p:sp>
      <p:sp>
        <p:nvSpPr>
          <p:cNvPr id="500" name="Google Shape;500;p52"/>
          <p:cNvSpPr/>
          <p:nvPr/>
        </p:nvSpPr>
        <p:spPr>
          <a:xfrm>
            <a:off x="604975" y="1457338"/>
            <a:ext cx="1607400" cy="16074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Inter"/>
                <a:ea typeface="Inter"/>
                <a:cs typeface="Inter"/>
                <a:sym typeface="Inter"/>
              </a:rPr>
              <a:t>Text Here</a:t>
            </a:r>
            <a:br>
              <a:rPr b="1" lang="en" sz="2500">
                <a:solidFill>
                  <a:schemeClr val="lt1"/>
                </a:solidFill>
                <a:latin typeface="Inter"/>
                <a:ea typeface="Inter"/>
                <a:cs typeface="Inter"/>
                <a:sym typeface="Inter"/>
              </a:rPr>
            </a:br>
            <a:r>
              <a:rPr b="1" lang="en" sz="2500">
                <a:solidFill>
                  <a:schemeClr val="lt1"/>
                </a:solidFill>
                <a:latin typeface="Inter"/>
                <a:ea typeface="Inter"/>
                <a:cs typeface="Inter"/>
                <a:sym typeface="Inter"/>
              </a:rPr>
              <a:t>Title</a:t>
            </a:r>
            <a:endParaRPr sz="2500">
              <a:solidFill>
                <a:schemeClr val="lt1"/>
              </a:solidFill>
              <a:latin typeface="Inter"/>
              <a:ea typeface="Inter"/>
              <a:cs typeface="Inter"/>
              <a:sym typeface="Inter"/>
            </a:endParaRPr>
          </a:p>
        </p:txBody>
      </p:sp>
      <p:sp>
        <p:nvSpPr>
          <p:cNvPr id="501" name="Google Shape;501;p52"/>
          <p:cNvSpPr/>
          <p:nvPr/>
        </p:nvSpPr>
        <p:spPr>
          <a:xfrm>
            <a:off x="3814850" y="1457338"/>
            <a:ext cx="1607400" cy="16074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Inter"/>
                <a:ea typeface="Inter"/>
                <a:cs typeface="Inter"/>
                <a:sym typeface="Inter"/>
              </a:rPr>
              <a:t>Text Here</a:t>
            </a:r>
            <a:br>
              <a:rPr b="1" lang="en" sz="2500">
                <a:solidFill>
                  <a:schemeClr val="lt1"/>
                </a:solidFill>
                <a:latin typeface="Inter"/>
                <a:ea typeface="Inter"/>
                <a:cs typeface="Inter"/>
                <a:sym typeface="Inter"/>
              </a:rPr>
            </a:br>
            <a:r>
              <a:rPr b="1" lang="en" sz="2500">
                <a:solidFill>
                  <a:schemeClr val="lt1"/>
                </a:solidFill>
                <a:latin typeface="Inter"/>
                <a:ea typeface="Inter"/>
                <a:cs typeface="Inter"/>
                <a:sym typeface="Inter"/>
              </a:rPr>
              <a:t>Title</a:t>
            </a:r>
            <a:endParaRPr sz="2500">
              <a:solidFill>
                <a:schemeClr val="lt1"/>
              </a:solidFill>
              <a:latin typeface="Inter"/>
              <a:ea typeface="Inter"/>
              <a:cs typeface="Inter"/>
              <a:sym typeface="Inter"/>
            </a:endParaRPr>
          </a:p>
        </p:txBody>
      </p:sp>
      <p:sp>
        <p:nvSpPr>
          <p:cNvPr id="502" name="Google Shape;502;p52"/>
          <p:cNvSpPr/>
          <p:nvPr/>
        </p:nvSpPr>
        <p:spPr>
          <a:xfrm>
            <a:off x="6954219" y="1457338"/>
            <a:ext cx="1607400" cy="16074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Inter"/>
                <a:ea typeface="Inter"/>
                <a:cs typeface="Inter"/>
                <a:sym typeface="Inter"/>
              </a:rPr>
              <a:t>Text Here</a:t>
            </a:r>
            <a:br>
              <a:rPr b="1" lang="en" sz="2500">
                <a:solidFill>
                  <a:schemeClr val="lt1"/>
                </a:solidFill>
                <a:latin typeface="Inter"/>
                <a:ea typeface="Inter"/>
                <a:cs typeface="Inter"/>
                <a:sym typeface="Inter"/>
              </a:rPr>
            </a:br>
            <a:r>
              <a:rPr b="1" lang="en" sz="2500">
                <a:solidFill>
                  <a:schemeClr val="lt1"/>
                </a:solidFill>
                <a:latin typeface="Inter"/>
                <a:ea typeface="Inter"/>
                <a:cs typeface="Inter"/>
                <a:sym typeface="Inter"/>
              </a:rPr>
              <a:t>Title</a:t>
            </a:r>
            <a:endParaRPr sz="2500">
              <a:solidFill>
                <a:schemeClr val="lt1"/>
              </a:solidFill>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53"/>
          <p:cNvSpPr txBox="1"/>
          <p:nvPr>
            <p:ph type="title"/>
          </p:nvPr>
        </p:nvSpPr>
        <p:spPr>
          <a:xfrm>
            <a:off x="452575" y="596800"/>
            <a:ext cx="4418100" cy="126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Headline Title</a:t>
            </a:r>
            <a:endParaRPr/>
          </a:p>
          <a:p>
            <a:pPr indent="0" lvl="0" marL="0" rtl="0" algn="l">
              <a:spcBef>
                <a:spcPts val="0"/>
              </a:spcBef>
              <a:spcAft>
                <a:spcPts val="0"/>
              </a:spcAft>
              <a:buNone/>
            </a:pPr>
            <a:r>
              <a:rPr lang="en"/>
              <a:t>Here</a:t>
            </a:r>
            <a:endParaRPr/>
          </a:p>
        </p:txBody>
      </p:sp>
      <p:sp>
        <p:nvSpPr>
          <p:cNvPr id="508" name="Google Shape;508;p53"/>
          <p:cNvSpPr txBox="1"/>
          <p:nvPr>
            <p:ph idx="1" type="subTitle"/>
          </p:nvPr>
        </p:nvSpPr>
        <p:spPr>
          <a:xfrm>
            <a:off x="467825" y="1857300"/>
            <a:ext cx="21510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Lorem Ipsum Title</a:t>
            </a:r>
            <a:endParaRPr/>
          </a:p>
        </p:txBody>
      </p:sp>
      <p:sp>
        <p:nvSpPr>
          <p:cNvPr id="509" name="Google Shape;509;p53"/>
          <p:cNvSpPr txBox="1"/>
          <p:nvPr>
            <p:ph idx="2" type="body"/>
          </p:nvPr>
        </p:nvSpPr>
        <p:spPr>
          <a:xfrm>
            <a:off x="467825" y="2216688"/>
            <a:ext cx="2186700" cy="710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None/>
            </a:pPr>
            <a:r>
              <a:rPr lang="en"/>
              <a:t>Lorem ipsum dolor sit amet, consectetur adipiscing elit, sed do eiusmod tempor</a:t>
            </a:r>
            <a:endParaRPr/>
          </a:p>
          <a:p>
            <a:pPr indent="0" lvl="0" marL="0" rtl="0" algn="l">
              <a:spcBef>
                <a:spcPts val="0"/>
              </a:spcBef>
              <a:spcAft>
                <a:spcPts val="0"/>
              </a:spcAft>
              <a:buNone/>
            </a:pPr>
            <a:r>
              <a:t/>
            </a:r>
            <a:endParaRPr/>
          </a:p>
        </p:txBody>
      </p:sp>
      <p:sp>
        <p:nvSpPr>
          <p:cNvPr id="510" name="Google Shape;510;p53"/>
          <p:cNvSpPr txBox="1"/>
          <p:nvPr>
            <p:ph idx="3" type="subTitle"/>
          </p:nvPr>
        </p:nvSpPr>
        <p:spPr>
          <a:xfrm>
            <a:off x="3052450" y="1857300"/>
            <a:ext cx="21510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Lorem Ipsum Title</a:t>
            </a:r>
            <a:endParaRPr/>
          </a:p>
        </p:txBody>
      </p:sp>
      <p:sp>
        <p:nvSpPr>
          <p:cNvPr id="511" name="Google Shape;511;p53"/>
          <p:cNvSpPr txBox="1"/>
          <p:nvPr>
            <p:ph idx="4" type="body"/>
          </p:nvPr>
        </p:nvSpPr>
        <p:spPr>
          <a:xfrm>
            <a:off x="3086850" y="2216700"/>
            <a:ext cx="2186700" cy="710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None/>
            </a:pPr>
            <a:r>
              <a:rPr lang="en"/>
              <a:t>Lorem ipsum dolor sit amet, consectetur adipiscing elit, sed do eiusmod tempor</a:t>
            </a:r>
            <a:endParaRPr/>
          </a:p>
        </p:txBody>
      </p:sp>
      <p:sp>
        <p:nvSpPr>
          <p:cNvPr id="512" name="Google Shape;512;p53"/>
          <p:cNvSpPr txBox="1"/>
          <p:nvPr>
            <p:ph idx="5" type="subTitle"/>
          </p:nvPr>
        </p:nvSpPr>
        <p:spPr>
          <a:xfrm>
            <a:off x="5637075" y="1857300"/>
            <a:ext cx="21510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Lorem Ipsum Title</a:t>
            </a:r>
            <a:endParaRPr/>
          </a:p>
        </p:txBody>
      </p:sp>
      <p:sp>
        <p:nvSpPr>
          <p:cNvPr id="513" name="Google Shape;513;p53"/>
          <p:cNvSpPr txBox="1"/>
          <p:nvPr>
            <p:ph idx="6" type="body"/>
          </p:nvPr>
        </p:nvSpPr>
        <p:spPr>
          <a:xfrm>
            <a:off x="5637075" y="2216688"/>
            <a:ext cx="2186700" cy="710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None/>
            </a:pPr>
            <a:r>
              <a:rPr lang="en"/>
              <a:t>Lorem ipsum dolor sit amet, consectetur adipiscing elit, sed do eiusmod tempor</a:t>
            </a:r>
            <a:endParaRPr/>
          </a:p>
        </p:txBody>
      </p:sp>
      <p:sp>
        <p:nvSpPr>
          <p:cNvPr id="514" name="Google Shape;514;p53"/>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cxnSp>
        <p:nvCxnSpPr>
          <p:cNvPr id="515" name="Google Shape;515;p53"/>
          <p:cNvCxnSpPr/>
          <p:nvPr/>
        </p:nvCxnSpPr>
        <p:spPr>
          <a:xfrm>
            <a:off x="2830313" y="1970793"/>
            <a:ext cx="0" cy="1001400"/>
          </a:xfrm>
          <a:prstGeom prst="straightConnector1">
            <a:avLst/>
          </a:prstGeom>
          <a:noFill/>
          <a:ln cap="flat" cmpd="sng" w="9525">
            <a:solidFill>
              <a:schemeClr val="accent6"/>
            </a:solidFill>
            <a:prstDash val="solid"/>
            <a:round/>
            <a:headEnd len="med" w="med" type="none"/>
            <a:tailEnd len="med" w="med" type="none"/>
          </a:ln>
        </p:spPr>
      </p:cxnSp>
      <p:cxnSp>
        <p:nvCxnSpPr>
          <p:cNvPr id="516" name="Google Shape;516;p53"/>
          <p:cNvCxnSpPr/>
          <p:nvPr/>
        </p:nvCxnSpPr>
        <p:spPr>
          <a:xfrm>
            <a:off x="5418663" y="1970793"/>
            <a:ext cx="0" cy="1001400"/>
          </a:xfrm>
          <a:prstGeom prst="straightConnector1">
            <a:avLst/>
          </a:prstGeom>
          <a:noFill/>
          <a:ln cap="flat" cmpd="sng" w="9525">
            <a:solidFill>
              <a:schemeClr val="accent6"/>
            </a:solidFill>
            <a:prstDash val="solid"/>
            <a:round/>
            <a:headEnd len="med" w="med" type="none"/>
            <a:tailEnd len="med" w="med" type="none"/>
          </a:ln>
        </p:spPr>
      </p:cxnSp>
      <p:cxnSp>
        <p:nvCxnSpPr>
          <p:cNvPr id="517" name="Google Shape;517;p53"/>
          <p:cNvCxnSpPr/>
          <p:nvPr/>
        </p:nvCxnSpPr>
        <p:spPr>
          <a:xfrm>
            <a:off x="2830313" y="3188593"/>
            <a:ext cx="0" cy="1001400"/>
          </a:xfrm>
          <a:prstGeom prst="straightConnector1">
            <a:avLst/>
          </a:prstGeom>
          <a:noFill/>
          <a:ln cap="flat" cmpd="sng" w="9525">
            <a:solidFill>
              <a:schemeClr val="accent6"/>
            </a:solidFill>
            <a:prstDash val="solid"/>
            <a:round/>
            <a:headEnd len="med" w="med" type="none"/>
            <a:tailEnd len="med" w="med" type="none"/>
          </a:ln>
        </p:spPr>
      </p:cxnSp>
      <p:cxnSp>
        <p:nvCxnSpPr>
          <p:cNvPr id="518" name="Google Shape;518;p53"/>
          <p:cNvCxnSpPr/>
          <p:nvPr/>
        </p:nvCxnSpPr>
        <p:spPr>
          <a:xfrm>
            <a:off x="5418663" y="3188593"/>
            <a:ext cx="0" cy="1001400"/>
          </a:xfrm>
          <a:prstGeom prst="straightConnector1">
            <a:avLst/>
          </a:prstGeom>
          <a:noFill/>
          <a:ln cap="flat" cmpd="sng" w="9525">
            <a:solidFill>
              <a:schemeClr val="accent6"/>
            </a:solidFill>
            <a:prstDash val="solid"/>
            <a:round/>
            <a:headEnd len="med" w="med" type="none"/>
            <a:tailEnd len="med" w="med" type="none"/>
          </a:ln>
        </p:spPr>
      </p:cxnSp>
      <p:sp>
        <p:nvSpPr>
          <p:cNvPr id="519" name="Google Shape;519;p53"/>
          <p:cNvSpPr txBox="1"/>
          <p:nvPr>
            <p:ph idx="1" type="subTitle"/>
          </p:nvPr>
        </p:nvSpPr>
        <p:spPr>
          <a:xfrm>
            <a:off x="467825" y="3188600"/>
            <a:ext cx="21510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Lorem Ipsum Title</a:t>
            </a:r>
            <a:endParaRPr/>
          </a:p>
        </p:txBody>
      </p:sp>
      <p:sp>
        <p:nvSpPr>
          <p:cNvPr id="520" name="Google Shape;520;p53"/>
          <p:cNvSpPr txBox="1"/>
          <p:nvPr>
            <p:ph idx="2" type="body"/>
          </p:nvPr>
        </p:nvSpPr>
        <p:spPr>
          <a:xfrm>
            <a:off x="467825" y="3547988"/>
            <a:ext cx="2186700" cy="7101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a:t>Lorem ipsum dolor sit amet, consectetur adipiscing elit, sed do eiusmod tempor</a:t>
            </a:r>
            <a:endParaRPr/>
          </a:p>
        </p:txBody>
      </p:sp>
      <p:sp>
        <p:nvSpPr>
          <p:cNvPr id="521" name="Google Shape;521;p53"/>
          <p:cNvSpPr txBox="1"/>
          <p:nvPr>
            <p:ph idx="3" type="subTitle"/>
          </p:nvPr>
        </p:nvSpPr>
        <p:spPr>
          <a:xfrm>
            <a:off x="3052450" y="3188600"/>
            <a:ext cx="21510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Lorem Ipsum Title</a:t>
            </a:r>
            <a:endParaRPr/>
          </a:p>
        </p:txBody>
      </p:sp>
      <p:sp>
        <p:nvSpPr>
          <p:cNvPr id="522" name="Google Shape;522;p53"/>
          <p:cNvSpPr txBox="1"/>
          <p:nvPr>
            <p:ph idx="4" type="body"/>
          </p:nvPr>
        </p:nvSpPr>
        <p:spPr>
          <a:xfrm>
            <a:off x="3086850" y="3548000"/>
            <a:ext cx="2186700" cy="710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None/>
            </a:pPr>
            <a:r>
              <a:rPr lang="en"/>
              <a:t>Lorem ipsum dolor sit amet, consectetur adipiscing elit, sed do eiusmod tempor</a:t>
            </a:r>
            <a:endParaRPr/>
          </a:p>
        </p:txBody>
      </p:sp>
      <p:sp>
        <p:nvSpPr>
          <p:cNvPr id="523" name="Google Shape;523;p53"/>
          <p:cNvSpPr txBox="1"/>
          <p:nvPr>
            <p:ph idx="5" type="subTitle"/>
          </p:nvPr>
        </p:nvSpPr>
        <p:spPr>
          <a:xfrm>
            <a:off x="5637075" y="3188600"/>
            <a:ext cx="21510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Lorem Ipsum Title</a:t>
            </a:r>
            <a:endParaRPr/>
          </a:p>
        </p:txBody>
      </p:sp>
      <p:sp>
        <p:nvSpPr>
          <p:cNvPr id="524" name="Google Shape;524;p53"/>
          <p:cNvSpPr txBox="1"/>
          <p:nvPr>
            <p:ph idx="6" type="body"/>
          </p:nvPr>
        </p:nvSpPr>
        <p:spPr>
          <a:xfrm>
            <a:off x="5637075" y="3547988"/>
            <a:ext cx="2186700" cy="710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None/>
            </a:pPr>
            <a:r>
              <a:rPr lang="en"/>
              <a:t>Lorem ipsum dolor sit amet, consectetur adipiscing elit, sed do eiusmod tempor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pic>
        <p:nvPicPr>
          <p:cNvPr descr="Person sitting on a bench, using a smartphone." id="529" name="Google Shape;529;p54"/>
          <p:cNvPicPr preferRelativeResize="0"/>
          <p:nvPr>
            <p:ph idx="2" type="pic"/>
          </p:nvPr>
        </p:nvPicPr>
        <p:blipFill rotWithShape="1">
          <a:blip r:embed="rId3">
            <a:alphaModFix/>
          </a:blip>
          <a:srcRect b="39080" l="0" r="0" t="20796"/>
          <a:stretch/>
        </p:blipFill>
        <p:spPr>
          <a:xfrm>
            <a:off x="213750" y="586950"/>
            <a:ext cx="8701800" cy="2327100"/>
          </a:xfrm>
          <a:prstGeom prst="roundRect">
            <a:avLst>
              <a:gd fmla="val 16667" name="adj"/>
            </a:avLst>
          </a:prstGeom>
        </p:spPr>
      </p:pic>
      <p:sp>
        <p:nvSpPr>
          <p:cNvPr id="530" name="Google Shape;530;p54"/>
          <p:cNvSpPr txBox="1"/>
          <p:nvPr>
            <p:ph idx="1" type="body"/>
          </p:nvPr>
        </p:nvSpPr>
        <p:spPr>
          <a:xfrm>
            <a:off x="5362800" y="3071200"/>
            <a:ext cx="3552600" cy="1254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None/>
            </a:pPr>
            <a:r>
              <a:rPr lang="en"/>
              <a:t>Lorem ipsum dolor sit amet, consectetur adipiscing elit, sed do eiusmod tempor incididunt ut labore et dolore magna aliqua. Ut enim ad minim veniam, quis nostrud exercitation ullamco laboris nisi ut aliquip ex ea commodo consequat.</a:t>
            </a:r>
            <a:endParaRPr/>
          </a:p>
        </p:txBody>
      </p:sp>
      <p:sp>
        <p:nvSpPr>
          <p:cNvPr id="531" name="Google Shape;531;p54"/>
          <p:cNvSpPr txBox="1"/>
          <p:nvPr/>
        </p:nvSpPr>
        <p:spPr>
          <a:xfrm>
            <a:off x="450850" y="3071200"/>
            <a:ext cx="4026600" cy="11322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None/>
            </a:pPr>
            <a:r>
              <a:rPr b="1" lang="en" sz="4200">
                <a:solidFill>
                  <a:schemeClr val="lt1"/>
                </a:solidFill>
                <a:latin typeface="Inter"/>
                <a:ea typeface="Inter"/>
                <a:cs typeface="Inter"/>
                <a:sym typeface="Inter"/>
              </a:rPr>
              <a:t>Headline Title</a:t>
            </a:r>
            <a:endParaRPr b="1" sz="4200">
              <a:solidFill>
                <a:schemeClr val="lt1"/>
              </a:solidFill>
              <a:latin typeface="Inter"/>
              <a:ea typeface="Inter"/>
              <a:cs typeface="Inter"/>
              <a:sym typeface="Inter"/>
            </a:endParaRPr>
          </a:p>
          <a:p>
            <a:pPr indent="0" lvl="0" marL="0" rtl="0" algn="l">
              <a:lnSpc>
                <a:spcPct val="80000"/>
              </a:lnSpc>
              <a:spcBef>
                <a:spcPts val="0"/>
              </a:spcBef>
              <a:spcAft>
                <a:spcPts val="0"/>
              </a:spcAft>
              <a:buNone/>
            </a:pPr>
            <a:r>
              <a:rPr b="1" lang="en" sz="4200">
                <a:solidFill>
                  <a:schemeClr val="lt1"/>
                </a:solidFill>
                <a:latin typeface="Inter"/>
                <a:ea typeface="Inter"/>
                <a:cs typeface="Inter"/>
                <a:sym typeface="Inter"/>
              </a:rPr>
              <a:t>Here</a:t>
            </a:r>
            <a:endParaRPr b="1" sz="4200">
              <a:solidFill>
                <a:schemeClr val="lt1"/>
              </a:solidFill>
              <a:latin typeface="Inter"/>
              <a:ea typeface="Inter"/>
              <a:cs typeface="Inter"/>
              <a:sym typeface="Inter"/>
            </a:endParaRPr>
          </a:p>
          <a:p>
            <a:pPr indent="0" lvl="0" marL="0" rtl="0" algn="l">
              <a:lnSpc>
                <a:spcPct val="80000"/>
              </a:lnSpc>
              <a:spcBef>
                <a:spcPts val="0"/>
              </a:spcBef>
              <a:spcAft>
                <a:spcPts val="0"/>
              </a:spcAft>
              <a:buNone/>
            </a:pPr>
            <a:r>
              <a:t/>
            </a:r>
            <a:endParaRPr b="1" sz="4200">
              <a:solidFill>
                <a:schemeClr val="lt1"/>
              </a:solidFill>
              <a:latin typeface="Inter"/>
              <a:ea typeface="Inter"/>
              <a:cs typeface="Inter"/>
              <a:sym typeface="Inter"/>
            </a:endParaRPr>
          </a:p>
          <a:p>
            <a:pPr indent="0" lvl="0" marL="0" rtl="0" algn="l">
              <a:lnSpc>
                <a:spcPct val="80000"/>
              </a:lnSpc>
              <a:spcBef>
                <a:spcPts val="0"/>
              </a:spcBef>
              <a:spcAft>
                <a:spcPts val="0"/>
              </a:spcAft>
              <a:buNone/>
            </a:pPr>
            <a:r>
              <a:t/>
            </a:r>
            <a:endParaRPr b="1" sz="4200">
              <a:solidFill>
                <a:schemeClr val="lt1"/>
              </a:solidFill>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55"/>
          <p:cNvSpPr txBox="1"/>
          <p:nvPr>
            <p:ph type="title"/>
          </p:nvPr>
        </p:nvSpPr>
        <p:spPr>
          <a:xfrm>
            <a:off x="452575" y="596800"/>
            <a:ext cx="3954600" cy="131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Expansion</a:t>
            </a:r>
            <a:endParaRPr/>
          </a:p>
          <a:p>
            <a:pPr indent="0" lvl="0" marL="0" rtl="0" algn="l">
              <a:spcBef>
                <a:spcPts val="0"/>
              </a:spcBef>
              <a:spcAft>
                <a:spcPts val="0"/>
              </a:spcAft>
              <a:buClr>
                <a:schemeClr val="dk1"/>
              </a:buClr>
              <a:buSzPts val="1100"/>
              <a:buFont typeface="Arial"/>
              <a:buNone/>
            </a:pPr>
            <a:r>
              <a:rPr lang="en"/>
              <a:t>Strategy</a:t>
            </a:r>
            <a:endParaRPr/>
          </a:p>
        </p:txBody>
      </p:sp>
      <p:sp>
        <p:nvSpPr>
          <p:cNvPr id="537" name="Google Shape;537;p55"/>
          <p:cNvSpPr txBox="1"/>
          <p:nvPr>
            <p:ph idx="4294967295" type="body"/>
          </p:nvPr>
        </p:nvSpPr>
        <p:spPr>
          <a:xfrm>
            <a:off x="452575" y="1994850"/>
            <a:ext cx="2966100" cy="1716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Lorem ipsum dolor sit amet, consectetur adipiscing elit, sed do eiusmod tempor incididunt ut labore et dolore magna aliqua. Lorem ipsum dolor sit amet, consectetur adipiscing elit, sed do eiusmod tempor incididunt ut labore et dolore magna aliqua.</a:t>
            </a:r>
            <a:endParaRPr/>
          </a:p>
        </p:txBody>
      </p:sp>
      <p:cxnSp>
        <p:nvCxnSpPr>
          <p:cNvPr id="538" name="Google Shape;538;p55"/>
          <p:cNvCxnSpPr/>
          <p:nvPr/>
        </p:nvCxnSpPr>
        <p:spPr>
          <a:xfrm flipH="1" rot="10800000">
            <a:off x="5746913" y="2011550"/>
            <a:ext cx="1759500" cy="1031700"/>
          </a:xfrm>
          <a:prstGeom prst="straightConnector1">
            <a:avLst/>
          </a:prstGeom>
          <a:noFill/>
          <a:ln cap="flat" cmpd="sng" w="19050">
            <a:solidFill>
              <a:schemeClr val="dk1"/>
            </a:solidFill>
            <a:prstDash val="solid"/>
            <a:round/>
            <a:headEnd len="med" w="med" type="none"/>
            <a:tailEnd len="med" w="med" type="none"/>
          </a:ln>
        </p:spPr>
      </p:cxnSp>
      <p:cxnSp>
        <p:nvCxnSpPr>
          <p:cNvPr id="539" name="Google Shape;539;p55"/>
          <p:cNvCxnSpPr/>
          <p:nvPr/>
        </p:nvCxnSpPr>
        <p:spPr>
          <a:xfrm rot="10800000">
            <a:off x="5745938" y="2034563"/>
            <a:ext cx="1760400" cy="1074600"/>
          </a:xfrm>
          <a:prstGeom prst="straightConnector1">
            <a:avLst/>
          </a:prstGeom>
          <a:noFill/>
          <a:ln cap="flat" cmpd="sng" w="19050">
            <a:solidFill>
              <a:schemeClr val="dk1"/>
            </a:solidFill>
            <a:prstDash val="solid"/>
            <a:round/>
            <a:headEnd len="med" w="med" type="none"/>
            <a:tailEnd len="med" w="med" type="none"/>
          </a:ln>
        </p:spPr>
      </p:cxnSp>
      <p:cxnSp>
        <p:nvCxnSpPr>
          <p:cNvPr id="540" name="Google Shape;540;p55"/>
          <p:cNvCxnSpPr>
            <a:stCxn id="541" idx="0"/>
            <a:endCxn id="542" idx="2"/>
          </p:cNvCxnSpPr>
          <p:nvPr/>
        </p:nvCxnSpPr>
        <p:spPr>
          <a:xfrm rot="10800000">
            <a:off x="6626062" y="1510093"/>
            <a:ext cx="0" cy="2123400"/>
          </a:xfrm>
          <a:prstGeom prst="straightConnector1">
            <a:avLst/>
          </a:prstGeom>
          <a:noFill/>
          <a:ln cap="flat" cmpd="sng" w="19050">
            <a:solidFill>
              <a:schemeClr val="dk1"/>
            </a:solidFill>
            <a:prstDash val="solid"/>
            <a:round/>
            <a:headEnd len="med" w="med" type="none"/>
            <a:tailEnd len="med" w="med" type="none"/>
          </a:ln>
        </p:spPr>
      </p:cxnSp>
      <p:sp>
        <p:nvSpPr>
          <p:cNvPr id="543" name="Google Shape;543;p55"/>
          <p:cNvSpPr/>
          <p:nvPr/>
        </p:nvSpPr>
        <p:spPr>
          <a:xfrm>
            <a:off x="5911450" y="1857041"/>
            <a:ext cx="1428900" cy="14295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Inter SemiBold"/>
                <a:ea typeface="Inter SemiBold"/>
                <a:cs typeface="Inter SemiBold"/>
                <a:sym typeface="Inter SemiBold"/>
              </a:rPr>
              <a:t>TITLE</a:t>
            </a:r>
            <a:endParaRPr sz="2000">
              <a:solidFill>
                <a:schemeClr val="lt1"/>
              </a:solidFill>
              <a:latin typeface="Inter SemiBold"/>
              <a:ea typeface="Inter SemiBold"/>
              <a:cs typeface="Inter SemiBold"/>
              <a:sym typeface="Inter SemiBold"/>
            </a:endParaRPr>
          </a:p>
          <a:p>
            <a:pPr indent="0" lvl="0" marL="0" rtl="0" algn="ctr">
              <a:spcBef>
                <a:spcPts val="0"/>
              </a:spcBef>
              <a:spcAft>
                <a:spcPts val="0"/>
              </a:spcAft>
              <a:buNone/>
            </a:pPr>
            <a:r>
              <a:rPr lang="en" sz="2000">
                <a:solidFill>
                  <a:schemeClr val="lt1"/>
                </a:solidFill>
                <a:latin typeface="Inter SemiBold"/>
                <a:ea typeface="Inter SemiBold"/>
                <a:cs typeface="Inter SemiBold"/>
                <a:sym typeface="Inter SemiBold"/>
              </a:rPr>
              <a:t>HERE</a:t>
            </a:r>
            <a:endParaRPr sz="2000">
              <a:solidFill>
                <a:schemeClr val="lt1"/>
              </a:solidFill>
              <a:latin typeface="Inter SemiBold"/>
              <a:ea typeface="Inter SemiBold"/>
              <a:cs typeface="Inter SemiBold"/>
              <a:sym typeface="Inter SemiBold"/>
            </a:endParaRPr>
          </a:p>
        </p:txBody>
      </p:sp>
      <p:sp>
        <p:nvSpPr>
          <p:cNvPr id="544" name="Google Shape;544;p55"/>
          <p:cNvSpPr/>
          <p:nvPr/>
        </p:nvSpPr>
        <p:spPr>
          <a:xfrm>
            <a:off x="7449836" y="1336518"/>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Lorem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Ipsum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Text</a:t>
            </a:r>
            <a:endParaRPr sz="1200">
              <a:solidFill>
                <a:schemeClr val="dk1"/>
              </a:solidFill>
              <a:latin typeface="Inter SemiBold"/>
              <a:ea typeface="Inter SemiBold"/>
              <a:cs typeface="Inter SemiBold"/>
              <a:sym typeface="Inter SemiBold"/>
            </a:endParaRPr>
          </a:p>
        </p:txBody>
      </p:sp>
      <p:sp>
        <p:nvSpPr>
          <p:cNvPr id="545" name="Google Shape;545;p55"/>
          <p:cNvSpPr/>
          <p:nvPr/>
        </p:nvSpPr>
        <p:spPr>
          <a:xfrm>
            <a:off x="4850013" y="1336373"/>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Lorem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Ipsum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Text</a:t>
            </a:r>
            <a:endParaRPr sz="1200">
              <a:solidFill>
                <a:schemeClr val="dk1"/>
              </a:solidFill>
              <a:latin typeface="Inter SemiBold"/>
              <a:ea typeface="Inter SemiBold"/>
              <a:cs typeface="Inter SemiBold"/>
              <a:sym typeface="Inter SemiBold"/>
            </a:endParaRPr>
          </a:p>
        </p:txBody>
      </p:sp>
      <p:sp>
        <p:nvSpPr>
          <p:cNvPr id="542" name="Google Shape;542;p55"/>
          <p:cNvSpPr/>
          <p:nvPr/>
        </p:nvSpPr>
        <p:spPr>
          <a:xfrm>
            <a:off x="6149896" y="557393"/>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Lorem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Ipsum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Text</a:t>
            </a:r>
            <a:endParaRPr sz="1200">
              <a:solidFill>
                <a:schemeClr val="dk1"/>
              </a:solidFill>
              <a:latin typeface="Inter SemiBold"/>
              <a:ea typeface="Inter SemiBold"/>
              <a:cs typeface="Inter SemiBold"/>
              <a:sym typeface="Inter SemiBold"/>
            </a:endParaRPr>
          </a:p>
        </p:txBody>
      </p:sp>
      <p:sp>
        <p:nvSpPr>
          <p:cNvPr id="546" name="Google Shape;546;p55"/>
          <p:cNvSpPr/>
          <p:nvPr/>
        </p:nvSpPr>
        <p:spPr>
          <a:xfrm>
            <a:off x="4873838" y="2817882"/>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Lorem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Ipsum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Text</a:t>
            </a:r>
            <a:endParaRPr sz="1200">
              <a:solidFill>
                <a:schemeClr val="dk1"/>
              </a:solidFill>
              <a:latin typeface="Inter SemiBold"/>
              <a:ea typeface="Inter SemiBold"/>
              <a:cs typeface="Inter SemiBold"/>
              <a:sym typeface="Inter SemiBold"/>
            </a:endParaRPr>
          </a:p>
        </p:txBody>
      </p:sp>
      <p:sp>
        <p:nvSpPr>
          <p:cNvPr id="547" name="Google Shape;547;p55"/>
          <p:cNvSpPr/>
          <p:nvPr/>
        </p:nvSpPr>
        <p:spPr>
          <a:xfrm>
            <a:off x="7464509" y="2817885"/>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Lorem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Ipsum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Text</a:t>
            </a:r>
            <a:endParaRPr sz="1200">
              <a:solidFill>
                <a:schemeClr val="dk1"/>
              </a:solidFill>
              <a:latin typeface="Inter SemiBold"/>
              <a:ea typeface="Inter SemiBold"/>
              <a:cs typeface="Inter SemiBold"/>
              <a:sym typeface="Inter SemiBold"/>
            </a:endParaRPr>
          </a:p>
        </p:txBody>
      </p:sp>
      <p:sp>
        <p:nvSpPr>
          <p:cNvPr id="541" name="Google Shape;541;p55"/>
          <p:cNvSpPr/>
          <p:nvPr/>
        </p:nvSpPr>
        <p:spPr>
          <a:xfrm>
            <a:off x="6149812" y="3633493"/>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Lorem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Ipsum</a:t>
            </a:r>
            <a:endParaRPr sz="1200">
              <a:solidFill>
                <a:schemeClr val="dk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Text</a:t>
            </a:r>
            <a:endParaRPr sz="1200">
              <a:solidFill>
                <a:schemeClr val="dk1"/>
              </a:solidFill>
              <a:latin typeface="Inter SemiBold"/>
              <a:ea typeface="Inter SemiBold"/>
              <a:cs typeface="Inter SemiBold"/>
              <a:sym typeface="Inter SemiBold"/>
            </a:endParaRPr>
          </a:p>
        </p:txBody>
      </p:sp>
      <p:sp>
        <p:nvSpPr>
          <p:cNvPr id="548" name="Google Shape;548;p55"/>
          <p:cNvSpPr txBox="1"/>
          <p:nvPr>
            <p:ph idx="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pic>
        <p:nvPicPr>
          <p:cNvPr descr="Two office workers in conversation." id="553" name="Google Shape;553;p56"/>
          <p:cNvPicPr preferRelativeResize="0"/>
          <p:nvPr>
            <p:ph idx="2" type="pic"/>
          </p:nvPr>
        </p:nvPicPr>
        <p:blipFill rotWithShape="1">
          <a:blip r:embed="rId3">
            <a:alphaModFix/>
          </a:blip>
          <a:srcRect b="8704" l="0" r="0" t="8704"/>
          <a:stretch/>
        </p:blipFill>
        <p:spPr>
          <a:xfrm>
            <a:off x="228375" y="592625"/>
            <a:ext cx="2205000" cy="1215600"/>
          </a:xfrm>
          <a:prstGeom prst="roundRect">
            <a:avLst>
              <a:gd fmla="val 16667" name="adj"/>
            </a:avLst>
          </a:prstGeom>
        </p:spPr>
      </p:pic>
      <p:pic>
        <p:nvPicPr>
          <p:cNvPr descr="Person using smartphone." id="554" name="Google Shape;554;p56"/>
          <p:cNvPicPr preferRelativeResize="0"/>
          <p:nvPr>
            <p:ph idx="3" type="pic"/>
          </p:nvPr>
        </p:nvPicPr>
        <p:blipFill rotWithShape="1">
          <a:blip r:embed="rId4">
            <a:alphaModFix/>
          </a:blip>
          <a:srcRect b="8643" l="0" r="0" t="8643"/>
          <a:stretch/>
        </p:blipFill>
        <p:spPr>
          <a:xfrm>
            <a:off x="3931925" y="592625"/>
            <a:ext cx="2205000" cy="1215600"/>
          </a:xfrm>
          <a:prstGeom prst="roundRect">
            <a:avLst>
              <a:gd fmla="val 16667" name="adj"/>
            </a:avLst>
          </a:prstGeom>
        </p:spPr>
      </p:pic>
      <p:pic>
        <p:nvPicPr>
          <p:cNvPr descr="Office workers fist bumping." id="555" name="Google Shape;555;p56"/>
          <p:cNvPicPr preferRelativeResize="0"/>
          <p:nvPr>
            <p:ph idx="4" type="pic"/>
          </p:nvPr>
        </p:nvPicPr>
        <p:blipFill rotWithShape="1">
          <a:blip r:embed="rId5">
            <a:alphaModFix/>
          </a:blip>
          <a:srcRect b="0" l="18878" r="18878" t="0"/>
          <a:stretch/>
        </p:blipFill>
        <p:spPr>
          <a:xfrm>
            <a:off x="7675581" y="592625"/>
            <a:ext cx="1135200" cy="1215600"/>
          </a:xfrm>
          <a:prstGeom prst="roundRect">
            <a:avLst>
              <a:gd fmla="val 16667" name="adj"/>
            </a:avLst>
          </a:prstGeom>
        </p:spPr>
      </p:pic>
      <p:pic>
        <p:nvPicPr>
          <p:cNvPr descr="Seated person using smartphone in an office." id="556" name="Google Shape;556;p56"/>
          <p:cNvPicPr preferRelativeResize="0"/>
          <p:nvPr>
            <p:ph idx="5" type="pic"/>
          </p:nvPr>
        </p:nvPicPr>
        <p:blipFill rotWithShape="1">
          <a:blip r:embed="rId6">
            <a:alphaModFix/>
          </a:blip>
          <a:srcRect b="0" l="16647" r="16654" t="0"/>
          <a:stretch/>
        </p:blipFill>
        <p:spPr>
          <a:xfrm>
            <a:off x="2575050" y="593225"/>
            <a:ext cx="1215000" cy="1215000"/>
          </a:xfrm>
          <a:prstGeom prst="ellipse">
            <a:avLst/>
          </a:prstGeom>
        </p:spPr>
      </p:pic>
      <p:pic>
        <p:nvPicPr>
          <p:cNvPr descr="Office workers collaborating around a table." id="557" name="Google Shape;557;p56"/>
          <p:cNvPicPr preferRelativeResize="0"/>
          <p:nvPr>
            <p:ph idx="6" type="pic"/>
          </p:nvPr>
        </p:nvPicPr>
        <p:blipFill rotWithShape="1">
          <a:blip r:embed="rId7">
            <a:alphaModFix/>
          </a:blip>
          <a:srcRect b="0" l="16647" r="16654" t="0"/>
          <a:stretch/>
        </p:blipFill>
        <p:spPr>
          <a:xfrm>
            <a:off x="6278800" y="593225"/>
            <a:ext cx="1215000" cy="1215000"/>
          </a:xfrm>
          <a:prstGeom prst="ellipse">
            <a:avLst/>
          </a:prstGeom>
        </p:spPr>
      </p:pic>
      <p:pic>
        <p:nvPicPr>
          <p:cNvPr descr="Person standing on street wearing beanie." id="558" name="Google Shape;558;p56"/>
          <p:cNvPicPr preferRelativeResize="0"/>
          <p:nvPr>
            <p:ph idx="7" type="pic"/>
          </p:nvPr>
        </p:nvPicPr>
        <p:blipFill rotWithShape="1">
          <a:blip r:embed="rId8">
            <a:alphaModFix/>
          </a:blip>
          <a:srcRect b="39922" l="23357" r="23362" t="24568"/>
          <a:stretch/>
        </p:blipFill>
        <p:spPr>
          <a:xfrm>
            <a:off x="228613" y="1964250"/>
            <a:ext cx="1215000" cy="1215000"/>
          </a:xfrm>
          <a:prstGeom prst="ellipse">
            <a:avLst/>
          </a:prstGeom>
        </p:spPr>
      </p:pic>
      <p:pic>
        <p:nvPicPr>
          <p:cNvPr descr="Digitally generated image of isometric colored credit cards." id="559" name="Google Shape;559;p56"/>
          <p:cNvPicPr preferRelativeResize="0"/>
          <p:nvPr>
            <p:ph idx="8" type="pic"/>
          </p:nvPr>
        </p:nvPicPr>
        <p:blipFill rotWithShape="1">
          <a:blip r:embed="rId9">
            <a:alphaModFix/>
          </a:blip>
          <a:srcRect b="8643" l="0" r="0" t="8643"/>
          <a:stretch/>
        </p:blipFill>
        <p:spPr>
          <a:xfrm>
            <a:off x="1545425" y="1963950"/>
            <a:ext cx="2205000" cy="1215600"/>
          </a:xfrm>
          <a:prstGeom prst="roundRect">
            <a:avLst>
              <a:gd fmla="val 16667" name="adj"/>
            </a:avLst>
          </a:prstGeom>
        </p:spPr>
      </p:pic>
      <p:pic>
        <p:nvPicPr>
          <p:cNvPr descr="Person sitting on a bench, using a smartphone." id="560" name="Google Shape;560;p56"/>
          <p:cNvPicPr preferRelativeResize="0"/>
          <p:nvPr>
            <p:ph idx="9" type="pic"/>
          </p:nvPr>
        </p:nvPicPr>
        <p:blipFill rotWithShape="1">
          <a:blip r:embed="rId10">
            <a:alphaModFix/>
          </a:blip>
          <a:srcRect b="0" l="18878" r="18878" t="0"/>
          <a:stretch/>
        </p:blipFill>
        <p:spPr>
          <a:xfrm>
            <a:off x="3932063" y="1963950"/>
            <a:ext cx="1135200" cy="1215600"/>
          </a:xfrm>
          <a:prstGeom prst="roundRect">
            <a:avLst>
              <a:gd fmla="val 16667" name="adj"/>
            </a:avLst>
          </a:prstGeom>
        </p:spPr>
      </p:pic>
      <p:pic>
        <p:nvPicPr>
          <p:cNvPr descr="Office worker writing on a glass wall." id="561" name="Google Shape;561;p56"/>
          <p:cNvPicPr preferRelativeResize="0"/>
          <p:nvPr>
            <p:ph idx="13" type="pic"/>
          </p:nvPr>
        </p:nvPicPr>
        <p:blipFill rotWithShape="1">
          <a:blip r:embed="rId11">
            <a:alphaModFix/>
          </a:blip>
          <a:srcRect b="17287" l="0" r="0" t="0"/>
          <a:stretch/>
        </p:blipFill>
        <p:spPr>
          <a:xfrm>
            <a:off x="5248963" y="1963950"/>
            <a:ext cx="2205000" cy="1215600"/>
          </a:xfrm>
          <a:prstGeom prst="roundRect">
            <a:avLst>
              <a:gd fmla="val 16667" name="adj"/>
            </a:avLst>
          </a:prstGeom>
        </p:spPr>
      </p:pic>
      <p:pic>
        <p:nvPicPr>
          <p:cNvPr descr="Image of rolling spheres along a path." id="562" name="Google Shape;562;p56"/>
          <p:cNvPicPr preferRelativeResize="0"/>
          <p:nvPr>
            <p:ph idx="14" type="pic"/>
          </p:nvPr>
        </p:nvPicPr>
        <p:blipFill rotWithShape="1">
          <a:blip r:embed="rId12">
            <a:alphaModFix/>
          </a:blip>
          <a:srcRect b="0" l="3092" r="30258" t="0"/>
          <a:stretch/>
        </p:blipFill>
        <p:spPr>
          <a:xfrm>
            <a:off x="7635681" y="1964250"/>
            <a:ext cx="1215000" cy="1215000"/>
          </a:xfrm>
          <a:prstGeom prst="ellipse">
            <a:avLst/>
          </a:prstGeom>
        </p:spPr>
      </p:pic>
      <p:pic>
        <p:nvPicPr>
          <p:cNvPr descr="Office workers discussing over a computer." id="563" name="Google Shape;563;p56"/>
          <p:cNvPicPr preferRelativeResize="0"/>
          <p:nvPr>
            <p:ph idx="15" type="pic"/>
          </p:nvPr>
        </p:nvPicPr>
        <p:blipFill rotWithShape="1">
          <a:blip r:embed="rId13">
            <a:alphaModFix/>
          </a:blip>
          <a:srcRect b="8678" l="0" r="0" t="8670"/>
          <a:stretch/>
        </p:blipFill>
        <p:spPr>
          <a:xfrm>
            <a:off x="228625" y="3335275"/>
            <a:ext cx="2205000" cy="1215600"/>
          </a:xfrm>
          <a:prstGeom prst="roundRect">
            <a:avLst>
              <a:gd fmla="val 16667" name="adj"/>
            </a:avLst>
          </a:prstGeom>
        </p:spPr>
      </p:pic>
      <p:pic>
        <p:nvPicPr>
          <p:cNvPr descr="Abstract image of multi-colored ribbons on a black background." id="564" name="Google Shape;564;p56"/>
          <p:cNvPicPr preferRelativeResize="0"/>
          <p:nvPr>
            <p:ph idx="16" type="pic"/>
          </p:nvPr>
        </p:nvPicPr>
        <p:blipFill rotWithShape="1">
          <a:blip r:embed="rId14">
            <a:alphaModFix/>
          </a:blip>
          <a:srcRect b="8643" l="0" r="0" t="8643"/>
          <a:stretch/>
        </p:blipFill>
        <p:spPr>
          <a:xfrm>
            <a:off x="3931925" y="3335275"/>
            <a:ext cx="2205000" cy="1215600"/>
          </a:xfrm>
          <a:prstGeom prst="roundRect">
            <a:avLst>
              <a:gd fmla="val 16667" name="adj"/>
            </a:avLst>
          </a:prstGeom>
        </p:spPr>
      </p:pic>
      <p:pic>
        <p:nvPicPr>
          <p:cNvPr descr="Person using a smartphone." id="565" name="Google Shape;565;p56"/>
          <p:cNvPicPr preferRelativeResize="0"/>
          <p:nvPr>
            <p:ph idx="17" type="pic"/>
          </p:nvPr>
        </p:nvPicPr>
        <p:blipFill rotWithShape="1">
          <a:blip r:embed="rId15">
            <a:alphaModFix/>
          </a:blip>
          <a:srcRect b="0" l="18878" r="18878" t="0"/>
          <a:stretch/>
        </p:blipFill>
        <p:spPr>
          <a:xfrm>
            <a:off x="7675581" y="3335275"/>
            <a:ext cx="1135200" cy="1215600"/>
          </a:xfrm>
          <a:prstGeom prst="roundRect">
            <a:avLst>
              <a:gd fmla="val 16667" name="adj"/>
            </a:avLst>
          </a:prstGeom>
        </p:spPr>
      </p:pic>
      <p:pic>
        <p:nvPicPr>
          <p:cNvPr descr="Office workers collaborating around a table." id="566" name="Google Shape;566;p56"/>
          <p:cNvPicPr preferRelativeResize="0"/>
          <p:nvPr>
            <p:ph idx="18" type="pic"/>
          </p:nvPr>
        </p:nvPicPr>
        <p:blipFill rotWithShape="1">
          <a:blip r:embed="rId16">
            <a:alphaModFix/>
          </a:blip>
          <a:srcRect b="0" l="16647" r="16654" t="0"/>
          <a:stretch/>
        </p:blipFill>
        <p:spPr>
          <a:xfrm>
            <a:off x="2575300" y="3335875"/>
            <a:ext cx="1215000" cy="1215000"/>
          </a:xfrm>
          <a:prstGeom prst="ellipse">
            <a:avLst/>
          </a:prstGeom>
        </p:spPr>
      </p:pic>
      <p:pic>
        <p:nvPicPr>
          <p:cNvPr descr="Person standing on the sidewalk." id="567" name="Google Shape;567;p56"/>
          <p:cNvPicPr preferRelativeResize="0"/>
          <p:nvPr>
            <p:ph idx="19" type="pic"/>
          </p:nvPr>
        </p:nvPicPr>
        <p:blipFill rotWithShape="1">
          <a:blip r:embed="rId17">
            <a:alphaModFix/>
          </a:blip>
          <a:srcRect b="0" l="16675" r="16675" t="0"/>
          <a:stretch/>
        </p:blipFill>
        <p:spPr>
          <a:xfrm>
            <a:off x="6278800" y="3335875"/>
            <a:ext cx="1215000" cy="1215000"/>
          </a:xfrm>
          <a:prstGeom prst="ellipse">
            <a:avLst/>
          </a:prstGeom>
        </p:spPr>
      </p:pic>
      <p:sp>
        <p:nvSpPr>
          <p:cNvPr id="568" name="Google Shape;568;p56"/>
          <p:cNvSpPr/>
          <p:nvPr/>
        </p:nvSpPr>
        <p:spPr>
          <a:xfrm>
            <a:off x="1102175" y="2527200"/>
            <a:ext cx="89100" cy="89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pic>
        <p:nvPicPr>
          <p:cNvPr descr="Person using a smartphone while seated on a couch." id="573" name="Google Shape;573;p57"/>
          <p:cNvPicPr preferRelativeResize="0"/>
          <p:nvPr>
            <p:ph idx="2" type="pic"/>
          </p:nvPr>
        </p:nvPicPr>
        <p:blipFill rotWithShape="1">
          <a:blip r:embed="rId3">
            <a:alphaModFix/>
          </a:blip>
          <a:srcRect b="0" l="19803" r="19803" t="0"/>
          <a:stretch/>
        </p:blipFill>
        <p:spPr>
          <a:xfrm>
            <a:off x="211850" y="203250"/>
            <a:ext cx="4292400" cy="4737000"/>
          </a:xfrm>
          <a:prstGeom prst="roundRect">
            <a:avLst>
              <a:gd fmla="val 16667" name="adj"/>
            </a:avLst>
          </a:prstGeom>
        </p:spPr>
      </p:pic>
      <p:pic>
        <p:nvPicPr>
          <p:cNvPr descr="Two smartphones being held near each other." id="574" name="Google Shape;574;p57"/>
          <p:cNvPicPr preferRelativeResize="0"/>
          <p:nvPr>
            <p:ph idx="3" type="pic"/>
          </p:nvPr>
        </p:nvPicPr>
        <p:blipFill rotWithShape="1">
          <a:blip r:embed="rId4">
            <a:alphaModFix/>
          </a:blip>
          <a:srcRect b="0" l="19803" r="19803" t="0"/>
          <a:stretch/>
        </p:blipFill>
        <p:spPr>
          <a:xfrm>
            <a:off x="4639750" y="203250"/>
            <a:ext cx="4292400" cy="4737000"/>
          </a:xfrm>
          <a:prstGeom prst="roundRect">
            <a:avLst>
              <a:gd fmla="val 16667" name="adj"/>
            </a:avLst>
          </a:prstGeom>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58"/>
          <p:cNvSpPr txBox="1"/>
          <p:nvPr>
            <p:ph type="title"/>
          </p:nvPr>
        </p:nvSpPr>
        <p:spPr>
          <a:xfrm>
            <a:off x="452575" y="596800"/>
            <a:ext cx="3262500" cy="13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Headline</a:t>
            </a:r>
            <a:endParaRPr/>
          </a:p>
          <a:p>
            <a:pPr indent="0" lvl="0" marL="0" rtl="0" algn="l">
              <a:spcBef>
                <a:spcPts val="0"/>
              </a:spcBef>
              <a:spcAft>
                <a:spcPts val="0"/>
              </a:spcAft>
              <a:buClr>
                <a:schemeClr val="dk1"/>
              </a:buClr>
              <a:buSzPts val="1100"/>
              <a:buFont typeface="Arial"/>
              <a:buNone/>
            </a:pPr>
            <a:r>
              <a:rPr lang="en"/>
              <a:t>Title Here</a:t>
            </a:r>
            <a:endParaRPr/>
          </a:p>
        </p:txBody>
      </p:sp>
      <p:sp>
        <p:nvSpPr>
          <p:cNvPr id="580" name="Google Shape;580;p58"/>
          <p:cNvSpPr txBox="1"/>
          <p:nvPr>
            <p:ph idx="1" type="subTitle"/>
          </p:nvPr>
        </p:nvSpPr>
        <p:spPr>
          <a:xfrm>
            <a:off x="452575" y="1956400"/>
            <a:ext cx="3247200" cy="62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t>Lorem Ipsum SubTitle</a:t>
            </a:r>
            <a:endParaRPr sz="1800"/>
          </a:p>
        </p:txBody>
      </p:sp>
      <p:sp>
        <p:nvSpPr>
          <p:cNvPr id="581" name="Google Shape;581;p58"/>
          <p:cNvSpPr txBox="1"/>
          <p:nvPr>
            <p:ph idx="8" type="body"/>
          </p:nvPr>
        </p:nvSpPr>
        <p:spPr>
          <a:xfrm>
            <a:off x="452575" y="2571750"/>
            <a:ext cx="3247200" cy="1876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Lorem ipsum dolor sit amet, consectetur adipiscing elit, sed do eiusmod tempor incididunt ut labore et dolore magna aliqua. </a:t>
            </a:r>
            <a:endParaRPr/>
          </a:p>
          <a:p>
            <a:pPr indent="0" lvl="0" marL="0" rtl="0" algn="l">
              <a:lnSpc>
                <a:spcPct val="100000"/>
              </a:lnSpc>
              <a:spcBef>
                <a:spcPts val="0"/>
              </a:spcBef>
              <a:spcAft>
                <a:spcPts val="0"/>
              </a:spcAft>
              <a:buClr>
                <a:schemeClr val="dk1"/>
              </a:buClr>
              <a:buSzPts val="1100"/>
              <a:buNone/>
            </a:pPr>
            <a:r>
              <a:t/>
            </a:r>
            <a:endParaRPr/>
          </a:p>
          <a:p>
            <a:pPr indent="0" lvl="0" marL="0" rtl="0" algn="l">
              <a:lnSpc>
                <a:spcPct val="100000"/>
              </a:lnSpc>
              <a:spcBef>
                <a:spcPts val="0"/>
              </a:spcBef>
              <a:spcAft>
                <a:spcPts val="0"/>
              </a:spcAft>
              <a:buClr>
                <a:schemeClr val="dk1"/>
              </a:buClr>
              <a:buSzPts val="1100"/>
              <a:buNone/>
            </a:pPr>
            <a:r>
              <a:rPr lang="en"/>
              <a:t>Lorem ipsum dolor sit amet, consectetur adipiscing elit, sed do eiusmod tempor incididunt ut labore et dolore magna aliqua.</a:t>
            </a:r>
            <a:endParaRPr/>
          </a:p>
        </p:txBody>
      </p:sp>
      <p:pic>
        <p:nvPicPr>
          <p:cNvPr descr="Two people standing and looking at a tablet computer together." id="582" name="Google Shape;582;p58"/>
          <p:cNvPicPr preferRelativeResize="0"/>
          <p:nvPr>
            <p:ph idx="2" type="pic"/>
          </p:nvPr>
        </p:nvPicPr>
        <p:blipFill rotWithShape="1">
          <a:blip r:embed="rId3">
            <a:alphaModFix/>
          </a:blip>
          <a:srcRect b="0" l="22752" r="22752" t="0"/>
          <a:stretch/>
        </p:blipFill>
        <p:spPr>
          <a:xfrm>
            <a:off x="4014725" y="557375"/>
            <a:ext cx="1374300" cy="1471500"/>
          </a:xfrm>
          <a:prstGeom prst="roundRect">
            <a:avLst>
              <a:gd fmla="val 16667" name="adj"/>
            </a:avLst>
          </a:prstGeom>
        </p:spPr>
      </p:pic>
      <p:pic>
        <p:nvPicPr>
          <p:cNvPr descr="Person using a smartphone while seated." id="583" name="Google Shape;583;p58"/>
          <p:cNvPicPr preferRelativeResize="0"/>
          <p:nvPr>
            <p:ph idx="3" type="pic"/>
          </p:nvPr>
        </p:nvPicPr>
        <p:blipFill rotWithShape="1">
          <a:blip r:embed="rId4">
            <a:alphaModFix/>
          </a:blip>
          <a:srcRect b="16909" l="24914" r="24914" t="2490"/>
          <a:stretch/>
        </p:blipFill>
        <p:spPr>
          <a:xfrm>
            <a:off x="5688575" y="557375"/>
            <a:ext cx="1374300" cy="1471500"/>
          </a:xfrm>
          <a:prstGeom prst="roundRect">
            <a:avLst>
              <a:gd fmla="val 16667" name="adj"/>
            </a:avLst>
          </a:prstGeom>
        </p:spPr>
      </p:pic>
      <p:pic>
        <p:nvPicPr>
          <p:cNvPr descr="Office workers collaborating around a computer." id="584" name="Google Shape;584;p58"/>
          <p:cNvPicPr preferRelativeResize="0"/>
          <p:nvPr>
            <p:ph idx="4" type="pic"/>
          </p:nvPr>
        </p:nvPicPr>
        <p:blipFill rotWithShape="1">
          <a:blip r:embed="rId5">
            <a:alphaModFix/>
          </a:blip>
          <a:srcRect b="0" l="20429" r="20423" t="0"/>
          <a:stretch/>
        </p:blipFill>
        <p:spPr>
          <a:xfrm>
            <a:off x="7362425" y="557375"/>
            <a:ext cx="1374300" cy="1471500"/>
          </a:xfrm>
          <a:prstGeom prst="roundRect">
            <a:avLst>
              <a:gd fmla="val 16667" name="adj"/>
            </a:avLst>
          </a:prstGeom>
        </p:spPr>
      </p:pic>
      <p:pic>
        <p:nvPicPr>
          <p:cNvPr descr="Four people walking down a sidewalk smiling and laughing." id="585" name="Google Shape;585;p58"/>
          <p:cNvPicPr preferRelativeResize="0"/>
          <p:nvPr>
            <p:ph idx="5" type="pic"/>
          </p:nvPr>
        </p:nvPicPr>
        <p:blipFill rotWithShape="1">
          <a:blip r:embed="rId6">
            <a:alphaModFix/>
          </a:blip>
          <a:srcRect b="0" l="18873" r="18879" t="0"/>
          <a:stretch/>
        </p:blipFill>
        <p:spPr>
          <a:xfrm>
            <a:off x="4014725" y="2644475"/>
            <a:ext cx="1374300" cy="1471500"/>
          </a:xfrm>
          <a:prstGeom prst="roundRect">
            <a:avLst>
              <a:gd fmla="val 16667" name="adj"/>
            </a:avLst>
          </a:prstGeom>
        </p:spPr>
      </p:pic>
      <p:pic>
        <p:nvPicPr>
          <p:cNvPr descr="Office workers collaborating around a table." id="586" name="Google Shape;586;p58"/>
          <p:cNvPicPr preferRelativeResize="0"/>
          <p:nvPr>
            <p:ph idx="7" type="pic"/>
          </p:nvPr>
        </p:nvPicPr>
        <p:blipFill rotWithShape="1">
          <a:blip r:embed="rId7">
            <a:alphaModFix/>
          </a:blip>
          <a:srcRect b="0" l="18856" r="18850" t="0"/>
          <a:stretch/>
        </p:blipFill>
        <p:spPr>
          <a:xfrm>
            <a:off x="7362425" y="2644475"/>
            <a:ext cx="1374300" cy="1471500"/>
          </a:xfrm>
          <a:prstGeom prst="roundRect">
            <a:avLst>
              <a:gd fmla="val 16667" name="adj"/>
            </a:avLst>
          </a:prstGeom>
        </p:spPr>
      </p:pic>
      <p:sp>
        <p:nvSpPr>
          <p:cNvPr id="587" name="Google Shape;587;p58"/>
          <p:cNvSpPr txBox="1"/>
          <p:nvPr>
            <p:ph idx="9" type="subTitle"/>
          </p:nvPr>
        </p:nvSpPr>
        <p:spPr>
          <a:xfrm>
            <a:off x="4014725" y="2028875"/>
            <a:ext cx="1374300" cy="55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t>LOREM IPSUM TITLE HERE</a:t>
            </a:r>
            <a:endParaRPr sz="1000"/>
          </a:p>
        </p:txBody>
      </p:sp>
      <p:sp>
        <p:nvSpPr>
          <p:cNvPr id="588" name="Google Shape;588;p58"/>
          <p:cNvSpPr txBox="1"/>
          <p:nvPr>
            <p:ph idx="13" type="subTitle"/>
          </p:nvPr>
        </p:nvSpPr>
        <p:spPr>
          <a:xfrm>
            <a:off x="5688575" y="2028875"/>
            <a:ext cx="1374300" cy="55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t>LOREM IPSUM TITLE HERE</a:t>
            </a:r>
            <a:endParaRPr sz="1000"/>
          </a:p>
        </p:txBody>
      </p:sp>
      <p:sp>
        <p:nvSpPr>
          <p:cNvPr id="589" name="Google Shape;589;p58"/>
          <p:cNvSpPr txBox="1"/>
          <p:nvPr>
            <p:ph idx="14" type="subTitle"/>
          </p:nvPr>
        </p:nvSpPr>
        <p:spPr>
          <a:xfrm>
            <a:off x="7362425" y="2028875"/>
            <a:ext cx="1374300" cy="55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t>LOREM IPSUM TITLE HERE</a:t>
            </a:r>
            <a:endParaRPr sz="1000"/>
          </a:p>
        </p:txBody>
      </p:sp>
      <p:sp>
        <p:nvSpPr>
          <p:cNvPr id="590" name="Google Shape;590;p58"/>
          <p:cNvSpPr txBox="1"/>
          <p:nvPr>
            <p:ph idx="15" type="subTitle"/>
          </p:nvPr>
        </p:nvSpPr>
        <p:spPr>
          <a:xfrm>
            <a:off x="4014725" y="4115975"/>
            <a:ext cx="1374300" cy="55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t>LOREM IPSUM TITLE HERE</a:t>
            </a:r>
            <a:endParaRPr sz="1000"/>
          </a:p>
        </p:txBody>
      </p:sp>
      <p:sp>
        <p:nvSpPr>
          <p:cNvPr id="591" name="Google Shape;591;p58"/>
          <p:cNvSpPr txBox="1"/>
          <p:nvPr>
            <p:ph idx="16" type="subTitle"/>
          </p:nvPr>
        </p:nvSpPr>
        <p:spPr>
          <a:xfrm>
            <a:off x="5688575" y="4115975"/>
            <a:ext cx="1374300" cy="55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t>LOREM IPSUM TITLE HERE</a:t>
            </a:r>
            <a:endParaRPr sz="1000"/>
          </a:p>
        </p:txBody>
      </p:sp>
      <p:sp>
        <p:nvSpPr>
          <p:cNvPr id="592" name="Google Shape;592;p58"/>
          <p:cNvSpPr txBox="1"/>
          <p:nvPr>
            <p:ph idx="17" type="subTitle"/>
          </p:nvPr>
        </p:nvSpPr>
        <p:spPr>
          <a:xfrm>
            <a:off x="7362425" y="4115975"/>
            <a:ext cx="1374300" cy="55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t>LOREM IPSUM TITLE HERE</a:t>
            </a:r>
            <a:endParaRPr sz="1000"/>
          </a:p>
        </p:txBody>
      </p:sp>
      <p:sp>
        <p:nvSpPr>
          <p:cNvPr id="593" name="Google Shape;593;p58"/>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pic>
        <p:nvPicPr>
          <p:cNvPr descr="Digitally generated image of isometric colored credit cards." id="594" name="Google Shape;594;p58"/>
          <p:cNvPicPr preferRelativeResize="0"/>
          <p:nvPr>
            <p:ph idx="2" type="pic"/>
          </p:nvPr>
        </p:nvPicPr>
        <p:blipFill rotWithShape="1">
          <a:blip r:embed="rId8">
            <a:alphaModFix/>
          </a:blip>
          <a:srcRect b="8643" l="0" r="48511" t="8643"/>
          <a:stretch/>
        </p:blipFill>
        <p:spPr>
          <a:xfrm>
            <a:off x="5740350" y="2644475"/>
            <a:ext cx="1374300" cy="1471500"/>
          </a:xfrm>
          <a:prstGeom prst="roundRect">
            <a:avLst>
              <a:gd fmla="val 9463" name="adj"/>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49" name="Google Shape;349;p42"/>
          <p:cNvSpPr txBox="1"/>
          <p:nvPr>
            <p:ph type="title"/>
          </p:nvPr>
        </p:nvSpPr>
        <p:spPr>
          <a:xfrm>
            <a:off x="420875" y="1668375"/>
            <a:ext cx="4324800" cy="165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Headline</a:t>
            </a:r>
            <a:endParaRPr/>
          </a:p>
          <a:p>
            <a:pPr indent="0" lvl="0" marL="0" rtl="0" algn="l">
              <a:spcBef>
                <a:spcPts val="0"/>
              </a:spcBef>
              <a:spcAft>
                <a:spcPts val="0"/>
              </a:spcAft>
              <a:buNone/>
            </a:pPr>
            <a:r>
              <a:rPr lang="en"/>
              <a:t>Title Here</a:t>
            </a:r>
            <a:endParaRPr/>
          </a:p>
        </p:txBody>
      </p:sp>
      <p:pic>
        <p:nvPicPr>
          <p:cNvPr descr="Two people standing and looking at a tablet computer together." id="350" name="Google Shape;350;p42"/>
          <p:cNvPicPr preferRelativeResize="0"/>
          <p:nvPr>
            <p:ph idx="3" type="pic"/>
          </p:nvPr>
        </p:nvPicPr>
        <p:blipFill rotWithShape="1">
          <a:blip r:embed="rId3">
            <a:alphaModFix/>
          </a:blip>
          <a:srcRect b="0" l="35429" r="16594" t="0"/>
          <a:stretch/>
        </p:blipFill>
        <p:spPr>
          <a:xfrm>
            <a:off x="5039775" y="196800"/>
            <a:ext cx="3905400" cy="4749900"/>
          </a:xfrm>
          <a:prstGeom prst="roundRect">
            <a:avLst>
              <a:gd fmla="val 16667" name="adj"/>
            </a:avLst>
          </a:prstGeom>
        </p:spPr>
      </p:pic>
      <p:sp>
        <p:nvSpPr>
          <p:cNvPr id="351" name="Google Shape;351;p42"/>
          <p:cNvSpPr txBox="1"/>
          <p:nvPr>
            <p:ph idx="2" type="title"/>
          </p:nvPr>
        </p:nvSpPr>
        <p:spPr>
          <a:xfrm>
            <a:off x="420875" y="3318675"/>
            <a:ext cx="3698700" cy="5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Subtitle</a:t>
            </a:r>
            <a:endParaRPr/>
          </a:p>
          <a:p>
            <a:pPr indent="0" lvl="0" marL="0" rtl="0" algn="l">
              <a:spcBef>
                <a:spcPts val="0"/>
              </a:spcBef>
              <a:spcAft>
                <a:spcPts val="0"/>
              </a:spcAft>
              <a:buNone/>
            </a:pPr>
            <a:r>
              <a:rPr lang="en"/>
              <a:t>Date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3"/>
          <p:cNvSpPr txBox="1"/>
          <p:nvPr>
            <p:ph type="title"/>
          </p:nvPr>
        </p:nvSpPr>
        <p:spPr>
          <a:xfrm>
            <a:off x="450850" y="596800"/>
            <a:ext cx="6127500" cy="14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Financial Results </a:t>
            </a:r>
            <a:endParaRPr/>
          </a:p>
          <a:p>
            <a:pPr indent="0" lvl="0" marL="0" rtl="0" algn="l">
              <a:spcBef>
                <a:spcPts val="0"/>
              </a:spcBef>
              <a:spcAft>
                <a:spcPts val="0"/>
              </a:spcAft>
              <a:buClr>
                <a:schemeClr val="dk1"/>
              </a:buClr>
              <a:buSzPts val="1100"/>
              <a:buFont typeface="Arial"/>
              <a:buNone/>
            </a:pPr>
            <a:r>
              <a:rPr lang="en"/>
              <a:t>In 20XX</a:t>
            </a:r>
            <a:endParaRPr/>
          </a:p>
        </p:txBody>
      </p:sp>
      <p:sp>
        <p:nvSpPr>
          <p:cNvPr id="357" name="Google Shape;357;p43"/>
          <p:cNvSpPr txBox="1"/>
          <p:nvPr>
            <p:ph idx="1" type="body"/>
          </p:nvPr>
        </p:nvSpPr>
        <p:spPr>
          <a:xfrm>
            <a:off x="560525" y="3774675"/>
            <a:ext cx="3552600" cy="9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Lorem ipsum dolor sit amet, consectetur adipiscing elit, sed do eiusmod tempor incididunt ut labore et dolore magna aliqua.</a:t>
            </a:r>
            <a:endParaRPr/>
          </a:p>
        </p:txBody>
      </p:sp>
      <p:sp>
        <p:nvSpPr>
          <p:cNvPr id="358" name="Google Shape;358;p43"/>
          <p:cNvSpPr txBox="1"/>
          <p:nvPr>
            <p:ph idx="2" type="body"/>
          </p:nvPr>
        </p:nvSpPr>
        <p:spPr>
          <a:xfrm>
            <a:off x="4113125" y="3774675"/>
            <a:ext cx="3552600" cy="9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Lorem ipsum dolor sit amet, consectetur adipiscing elit.</a:t>
            </a:r>
            <a:endParaRPr/>
          </a:p>
        </p:txBody>
      </p:sp>
      <p:sp>
        <p:nvSpPr>
          <p:cNvPr id="359" name="Google Shape;359;p43"/>
          <p:cNvSpPr/>
          <p:nvPr/>
        </p:nvSpPr>
        <p:spPr>
          <a:xfrm>
            <a:off x="6578409" y="1868450"/>
            <a:ext cx="1503600" cy="1503600"/>
          </a:xfrm>
          <a:prstGeom prst="flowChartConnector">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500">
                <a:solidFill>
                  <a:schemeClr val="dk2"/>
                </a:solidFill>
                <a:latin typeface="Inter"/>
                <a:ea typeface="Inter"/>
                <a:cs typeface="Inter"/>
                <a:sym typeface="Inter"/>
              </a:rPr>
              <a:t>TEXT</a:t>
            </a:r>
            <a:br>
              <a:rPr lang="en" sz="1600">
                <a:solidFill>
                  <a:schemeClr val="dk2"/>
                </a:solidFill>
                <a:latin typeface="Inter"/>
                <a:ea typeface="Inter"/>
                <a:cs typeface="Inter"/>
                <a:sym typeface="Inter"/>
              </a:rPr>
            </a:br>
            <a:r>
              <a:rPr lang="en" sz="3100">
                <a:solidFill>
                  <a:schemeClr val="dk2"/>
                </a:solidFill>
                <a:latin typeface="Inter SemiBold"/>
                <a:ea typeface="Inter SemiBold"/>
                <a:cs typeface="Inter SemiBold"/>
                <a:sym typeface="Inter SemiBold"/>
              </a:rPr>
              <a:t>00%</a:t>
            </a:r>
            <a:endParaRPr sz="3100">
              <a:solidFill>
                <a:schemeClr val="dk2"/>
              </a:solidFill>
              <a:latin typeface="Inter SemiBold"/>
              <a:ea typeface="Inter SemiBold"/>
              <a:cs typeface="Inter SemiBold"/>
              <a:sym typeface="Inter SemiBold"/>
            </a:endParaRPr>
          </a:p>
        </p:txBody>
      </p:sp>
      <p:sp>
        <p:nvSpPr>
          <p:cNvPr id="360" name="Google Shape;360;p43"/>
          <p:cNvSpPr/>
          <p:nvPr/>
        </p:nvSpPr>
        <p:spPr>
          <a:xfrm>
            <a:off x="603486" y="2076678"/>
            <a:ext cx="1087200" cy="1087200"/>
          </a:xfrm>
          <a:prstGeom prst="flowChartConnector">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1"/>
                </a:solidFill>
                <a:latin typeface="Inter"/>
                <a:ea typeface="Inter"/>
                <a:cs typeface="Inter"/>
                <a:sym typeface="Inter"/>
              </a:rPr>
              <a:t>TEXT</a:t>
            </a:r>
            <a:endParaRPr sz="1600">
              <a:solidFill>
                <a:schemeClr val="lt1"/>
              </a:solidFill>
              <a:latin typeface="Inter"/>
              <a:ea typeface="Inter"/>
              <a:cs typeface="Inter"/>
              <a:sym typeface="Inter"/>
            </a:endParaRPr>
          </a:p>
          <a:p>
            <a:pPr indent="0" lvl="0" marL="0" rtl="0" algn="ctr">
              <a:spcBef>
                <a:spcPts val="0"/>
              </a:spcBef>
              <a:spcAft>
                <a:spcPts val="0"/>
              </a:spcAft>
              <a:buNone/>
            </a:pPr>
            <a:r>
              <a:rPr lang="en" sz="2200">
                <a:solidFill>
                  <a:schemeClr val="lt1"/>
                </a:solidFill>
                <a:latin typeface="Inter"/>
                <a:ea typeface="Inter"/>
                <a:cs typeface="Inter"/>
                <a:sym typeface="Inter"/>
              </a:rPr>
              <a:t>00%</a:t>
            </a:r>
            <a:endParaRPr sz="2200">
              <a:solidFill>
                <a:schemeClr val="lt1"/>
              </a:solidFill>
              <a:latin typeface="Inter"/>
              <a:ea typeface="Inter"/>
              <a:cs typeface="Inter"/>
              <a:sym typeface="Inter"/>
            </a:endParaRPr>
          </a:p>
        </p:txBody>
      </p:sp>
      <p:sp>
        <p:nvSpPr>
          <p:cNvPr id="361" name="Google Shape;361;p43"/>
          <p:cNvSpPr/>
          <p:nvPr/>
        </p:nvSpPr>
        <p:spPr>
          <a:xfrm>
            <a:off x="2097233" y="2076678"/>
            <a:ext cx="1087200" cy="1087200"/>
          </a:xfrm>
          <a:prstGeom prst="flowChartConnector">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1"/>
                </a:solidFill>
                <a:latin typeface="Inter"/>
                <a:ea typeface="Inter"/>
                <a:cs typeface="Inter"/>
                <a:sym typeface="Inter"/>
              </a:rPr>
              <a:t>TEXT</a:t>
            </a:r>
            <a:endParaRPr sz="1600">
              <a:solidFill>
                <a:schemeClr val="lt1"/>
              </a:solidFill>
              <a:latin typeface="Inter"/>
              <a:ea typeface="Inter"/>
              <a:cs typeface="Inter"/>
              <a:sym typeface="Inter"/>
            </a:endParaRPr>
          </a:p>
          <a:p>
            <a:pPr indent="0" lvl="0" marL="0" rtl="0" algn="ctr">
              <a:spcBef>
                <a:spcPts val="0"/>
              </a:spcBef>
              <a:spcAft>
                <a:spcPts val="0"/>
              </a:spcAft>
              <a:buNone/>
            </a:pPr>
            <a:r>
              <a:rPr lang="en" sz="2200">
                <a:solidFill>
                  <a:schemeClr val="lt1"/>
                </a:solidFill>
                <a:latin typeface="Inter"/>
                <a:ea typeface="Inter"/>
                <a:cs typeface="Inter"/>
                <a:sym typeface="Inter"/>
              </a:rPr>
              <a:t>00%</a:t>
            </a:r>
            <a:endParaRPr sz="2200">
              <a:solidFill>
                <a:schemeClr val="lt1"/>
              </a:solidFill>
              <a:latin typeface="Inter"/>
              <a:ea typeface="Inter"/>
              <a:cs typeface="Inter"/>
              <a:sym typeface="Inter"/>
            </a:endParaRPr>
          </a:p>
        </p:txBody>
      </p:sp>
      <p:sp>
        <p:nvSpPr>
          <p:cNvPr id="362" name="Google Shape;362;p43"/>
          <p:cNvSpPr/>
          <p:nvPr/>
        </p:nvSpPr>
        <p:spPr>
          <a:xfrm>
            <a:off x="3590980" y="2076678"/>
            <a:ext cx="1087200" cy="1087200"/>
          </a:xfrm>
          <a:prstGeom prst="flowChartConnector">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1"/>
                </a:solidFill>
                <a:latin typeface="Inter"/>
                <a:ea typeface="Inter"/>
                <a:cs typeface="Inter"/>
                <a:sym typeface="Inter"/>
              </a:rPr>
              <a:t>TEXT</a:t>
            </a:r>
            <a:endParaRPr sz="1600">
              <a:solidFill>
                <a:schemeClr val="lt1"/>
              </a:solidFill>
              <a:latin typeface="Inter"/>
              <a:ea typeface="Inter"/>
              <a:cs typeface="Inter"/>
              <a:sym typeface="Inter"/>
            </a:endParaRPr>
          </a:p>
          <a:p>
            <a:pPr indent="0" lvl="0" marL="0" rtl="0" algn="ctr">
              <a:spcBef>
                <a:spcPts val="0"/>
              </a:spcBef>
              <a:spcAft>
                <a:spcPts val="0"/>
              </a:spcAft>
              <a:buNone/>
            </a:pPr>
            <a:r>
              <a:rPr lang="en" sz="2200">
                <a:solidFill>
                  <a:schemeClr val="lt1"/>
                </a:solidFill>
                <a:latin typeface="Inter"/>
                <a:ea typeface="Inter"/>
                <a:cs typeface="Inter"/>
                <a:sym typeface="Inter"/>
              </a:rPr>
              <a:t>00%</a:t>
            </a:r>
            <a:endParaRPr sz="2200">
              <a:solidFill>
                <a:schemeClr val="lt1"/>
              </a:solidFill>
              <a:latin typeface="Inter"/>
              <a:ea typeface="Inter"/>
              <a:cs typeface="Inter"/>
              <a:sym typeface="Inter"/>
            </a:endParaRPr>
          </a:p>
        </p:txBody>
      </p:sp>
      <p:sp>
        <p:nvSpPr>
          <p:cNvPr id="363" name="Google Shape;363;p43"/>
          <p:cNvSpPr/>
          <p:nvPr/>
        </p:nvSpPr>
        <p:spPr>
          <a:xfrm>
            <a:off x="5084727" y="2076678"/>
            <a:ext cx="1087200" cy="1087200"/>
          </a:xfrm>
          <a:prstGeom prst="flowChartConnector">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1"/>
                </a:solidFill>
                <a:latin typeface="Inter"/>
                <a:ea typeface="Inter"/>
                <a:cs typeface="Inter"/>
                <a:sym typeface="Inter"/>
              </a:rPr>
              <a:t>TEXT</a:t>
            </a:r>
            <a:endParaRPr sz="1600">
              <a:solidFill>
                <a:schemeClr val="lt1"/>
              </a:solidFill>
              <a:latin typeface="Inter"/>
              <a:ea typeface="Inter"/>
              <a:cs typeface="Inter"/>
              <a:sym typeface="Inter"/>
            </a:endParaRPr>
          </a:p>
          <a:p>
            <a:pPr indent="0" lvl="0" marL="0" rtl="0" algn="ctr">
              <a:spcBef>
                <a:spcPts val="0"/>
              </a:spcBef>
              <a:spcAft>
                <a:spcPts val="0"/>
              </a:spcAft>
              <a:buNone/>
            </a:pPr>
            <a:r>
              <a:rPr lang="en" sz="2200">
                <a:solidFill>
                  <a:schemeClr val="lt1"/>
                </a:solidFill>
                <a:latin typeface="Inter"/>
                <a:ea typeface="Inter"/>
                <a:cs typeface="Inter"/>
                <a:sym typeface="Inter"/>
              </a:rPr>
              <a:t>00%</a:t>
            </a:r>
            <a:endParaRPr sz="2200">
              <a:solidFill>
                <a:schemeClr val="lt1"/>
              </a:solidFill>
              <a:latin typeface="Inter"/>
              <a:ea typeface="Inter"/>
              <a:cs typeface="Inter"/>
              <a:sym typeface="Inter"/>
            </a:endParaRPr>
          </a:p>
        </p:txBody>
      </p:sp>
      <p:sp>
        <p:nvSpPr>
          <p:cNvPr id="364" name="Google Shape;364;p43"/>
          <p:cNvSpPr txBox="1"/>
          <p:nvPr/>
        </p:nvSpPr>
        <p:spPr>
          <a:xfrm>
            <a:off x="705036" y="3265713"/>
            <a:ext cx="884100" cy="330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950">
                <a:solidFill>
                  <a:schemeClr val="lt2"/>
                </a:solidFill>
                <a:latin typeface="Inter SemiBold"/>
                <a:ea typeface="Inter SemiBold"/>
                <a:cs typeface="Inter SemiBold"/>
                <a:sym typeface="Inter SemiBold"/>
              </a:rPr>
              <a:t>TEXT HERE</a:t>
            </a:r>
            <a:endParaRPr sz="950">
              <a:solidFill>
                <a:schemeClr val="lt2"/>
              </a:solidFill>
              <a:latin typeface="Inter SemiBold"/>
              <a:ea typeface="Inter SemiBold"/>
              <a:cs typeface="Inter SemiBold"/>
              <a:sym typeface="Inter SemiBold"/>
            </a:endParaRPr>
          </a:p>
        </p:txBody>
      </p:sp>
      <p:sp>
        <p:nvSpPr>
          <p:cNvPr id="365" name="Google Shape;365;p43"/>
          <p:cNvSpPr txBox="1"/>
          <p:nvPr/>
        </p:nvSpPr>
        <p:spPr>
          <a:xfrm>
            <a:off x="2097300" y="3262950"/>
            <a:ext cx="1087200" cy="330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950">
                <a:solidFill>
                  <a:schemeClr val="lt2"/>
                </a:solidFill>
                <a:latin typeface="Inter SemiBold"/>
                <a:ea typeface="Inter SemiBold"/>
                <a:cs typeface="Inter SemiBold"/>
                <a:sym typeface="Inter SemiBold"/>
              </a:rPr>
              <a:t>TEXT HERE</a:t>
            </a:r>
            <a:endParaRPr sz="950">
              <a:solidFill>
                <a:schemeClr val="lt2"/>
              </a:solidFill>
              <a:latin typeface="Inter SemiBold"/>
              <a:ea typeface="Inter SemiBold"/>
              <a:cs typeface="Inter SemiBold"/>
              <a:sym typeface="Inter SemiBold"/>
            </a:endParaRPr>
          </a:p>
        </p:txBody>
      </p:sp>
      <p:sp>
        <p:nvSpPr>
          <p:cNvPr id="366" name="Google Shape;366;p43"/>
          <p:cNvSpPr txBox="1"/>
          <p:nvPr/>
        </p:nvSpPr>
        <p:spPr>
          <a:xfrm>
            <a:off x="3590975" y="3262950"/>
            <a:ext cx="1087200" cy="330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950">
                <a:solidFill>
                  <a:schemeClr val="lt2"/>
                </a:solidFill>
                <a:latin typeface="Inter SemiBold"/>
                <a:ea typeface="Inter SemiBold"/>
                <a:cs typeface="Inter SemiBold"/>
                <a:sym typeface="Inter SemiBold"/>
              </a:rPr>
              <a:t>TEXT HERE</a:t>
            </a:r>
            <a:endParaRPr sz="950">
              <a:solidFill>
                <a:schemeClr val="lt2"/>
              </a:solidFill>
              <a:latin typeface="Inter SemiBold"/>
              <a:ea typeface="Inter SemiBold"/>
              <a:cs typeface="Inter SemiBold"/>
              <a:sym typeface="Inter SemiBold"/>
            </a:endParaRPr>
          </a:p>
        </p:txBody>
      </p:sp>
      <p:sp>
        <p:nvSpPr>
          <p:cNvPr id="367" name="Google Shape;367;p43"/>
          <p:cNvSpPr txBox="1"/>
          <p:nvPr/>
        </p:nvSpPr>
        <p:spPr>
          <a:xfrm>
            <a:off x="5084725" y="3262950"/>
            <a:ext cx="1087200" cy="330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950">
                <a:solidFill>
                  <a:schemeClr val="lt2"/>
                </a:solidFill>
                <a:latin typeface="Inter SemiBold"/>
                <a:ea typeface="Inter SemiBold"/>
                <a:cs typeface="Inter SemiBold"/>
                <a:sym typeface="Inter SemiBold"/>
              </a:rPr>
              <a:t>TEXT HERE</a:t>
            </a:r>
            <a:endParaRPr sz="950">
              <a:solidFill>
                <a:schemeClr val="lt2"/>
              </a:solidFill>
              <a:latin typeface="Inter SemiBold"/>
              <a:ea typeface="Inter SemiBold"/>
              <a:cs typeface="Inter SemiBold"/>
              <a:sym typeface="Inter SemiBold"/>
            </a:endParaRPr>
          </a:p>
        </p:txBody>
      </p:sp>
      <p:sp>
        <p:nvSpPr>
          <p:cNvPr id="368" name="Google Shape;368;p43"/>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4"/>
          <p:cNvSpPr txBox="1"/>
          <p:nvPr>
            <p:ph idx="1" type="body"/>
          </p:nvPr>
        </p:nvSpPr>
        <p:spPr>
          <a:xfrm>
            <a:off x="452575" y="2059600"/>
            <a:ext cx="4119300" cy="24405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2"/>
              </a:buClr>
              <a:buSzPts val="1200"/>
              <a:buFont typeface="Inter"/>
              <a:buChar char="●"/>
            </a:pPr>
            <a:r>
              <a:rPr lang="en"/>
              <a:t>Lorem ipsum dolor sit amet, consectetur adipiscing elit, sed do eiusmod tempor.</a:t>
            </a:r>
            <a:endParaRPr/>
          </a:p>
          <a:p>
            <a:pPr indent="0" lvl="0" marL="457200" rtl="0" algn="l">
              <a:lnSpc>
                <a:spcPct val="115000"/>
              </a:lnSpc>
              <a:spcBef>
                <a:spcPts val="0"/>
              </a:spcBef>
              <a:spcAft>
                <a:spcPts val="0"/>
              </a:spcAft>
              <a:buClr>
                <a:schemeClr val="dk1"/>
              </a:buClr>
              <a:buSzPts val="1100"/>
              <a:buNone/>
            </a:pPr>
            <a:r>
              <a:t/>
            </a:r>
            <a:endParaRPr/>
          </a:p>
          <a:p>
            <a:pPr indent="-304800" lvl="0" marL="457200" rtl="0" algn="l">
              <a:lnSpc>
                <a:spcPct val="115000"/>
              </a:lnSpc>
              <a:spcBef>
                <a:spcPts val="0"/>
              </a:spcBef>
              <a:spcAft>
                <a:spcPts val="0"/>
              </a:spcAft>
              <a:buClr>
                <a:schemeClr val="dk2"/>
              </a:buClr>
              <a:buSzPts val="1200"/>
              <a:buChar char="●"/>
            </a:pPr>
            <a:r>
              <a:rPr lang="en"/>
              <a:t>Lorem ipsum dolor sit amet, consectetur adipiscing elit, sed do eiusmod tempor.</a:t>
            </a:r>
            <a:endParaRPr/>
          </a:p>
          <a:p>
            <a:pPr indent="0" lvl="0" marL="457200" rtl="0" algn="l">
              <a:lnSpc>
                <a:spcPct val="115000"/>
              </a:lnSpc>
              <a:spcBef>
                <a:spcPts val="0"/>
              </a:spcBef>
              <a:spcAft>
                <a:spcPts val="0"/>
              </a:spcAft>
              <a:buClr>
                <a:schemeClr val="dk1"/>
              </a:buClr>
              <a:buSzPts val="1100"/>
              <a:buNone/>
            </a:pPr>
            <a:r>
              <a:t/>
            </a:r>
            <a:endParaRPr/>
          </a:p>
          <a:p>
            <a:pPr indent="-304800" lvl="0" marL="457200" rtl="0" algn="l">
              <a:lnSpc>
                <a:spcPct val="115000"/>
              </a:lnSpc>
              <a:spcBef>
                <a:spcPts val="0"/>
              </a:spcBef>
              <a:spcAft>
                <a:spcPts val="0"/>
              </a:spcAft>
              <a:buClr>
                <a:schemeClr val="dk2"/>
              </a:buClr>
              <a:buSzPts val="1200"/>
              <a:buChar char="●"/>
            </a:pPr>
            <a:r>
              <a:rPr lang="en"/>
              <a:t>Lorem ipsum dolor sit amet, consectetur adipiscing elit, sed do eiusmod tempor.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descr="Person working on a laptop while holding a smartphone." id="374" name="Google Shape;374;p44"/>
          <p:cNvPicPr preferRelativeResize="0"/>
          <p:nvPr>
            <p:ph idx="2" type="pic"/>
          </p:nvPr>
        </p:nvPicPr>
        <p:blipFill rotWithShape="1">
          <a:blip r:embed="rId3">
            <a:alphaModFix/>
          </a:blip>
          <a:srcRect b="5877" l="0" r="0" t="5877"/>
          <a:stretch/>
        </p:blipFill>
        <p:spPr>
          <a:xfrm>
            <a:off x="5039775" y="203250"/>
            <a:ext cx="3905400" cy="2298600"/>
          </a:xfrm>
          <a:prstGeom prst="roundRect">
            <a:avLst>
              <a:gd fmla="val 16667" name="adj"/>
            </a:avLst>
          </a:prstGeom>
        </p:spPr>
      </p:pic>
      <p:pic>
        <p:nvPicPr>
          <p:cNvPr descr="Office workers collaborating around a computer." id="375" name="Google Shape;375;p44"/>
          <p:cNvPicPr preferRelativeResize="0"/>
          <p:nvPr>
            <p:ph idx="3" type="pic"/>
          </p:nvPr>
        </p:nvPicPr>
        <p:blipFill rotWithShape="1">
          <a:blip r:embed="rId4">
            <a:alphaModFix/>
          </a:blip>
          <a:srcRect b="3531" l="0" r="0" t="3531"/>
          <a:stretch/>
        </p:blipFill>
        <p:spPr>
          <a:xfrm>
            <a:off x="5039775" y="2624675"/>
            <a:ext cx="3905400" cy="2298600"/>
          </a:xfrm>
          <a:prstGeom prst="roundRect">
            <a:avLst>
              <a:gd fmla="val 16667" name="adj"/>
            </a:avLst>
          </a:prstGeom>
        </p:spPr>
      </p:pic>
      <p:sp>
        <p:nvSpPr>
          <p:cNvPr id="376" name="Google Shape;376;p44"/>
          <p:cNvSpPr txBox="1"/>
          <p:nvPr>
            <p:ph type="title"/>
          </p:nvPr>
        </p:nvSpPr>
        <p:spPr>
          <a:xfrm>
            <a:off x="452575" y="596800"/>
            <a:ext cx="4263600" cy="13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Makes</a:t>
            </a:r>
            <a:endParaRPr/>
          </a:p>
          <a:p>
            <a:pPr indent="0" lvl="0" marL="0" rtl="0" algn="l">
              <a:spcBef>
                <a:spcPts val="0"/>
              </a:spcBef>
              <a:spcAft>
                <a:spcPts val="0"/>
              </a:spcAft>
              <a:buClr>
                <a:schemeClr val="dk1"/>
              </a:buClr>
              <a:buSzPts val="1100"/>
              <a:buFont typeface="Arial"/>
              <a:buNone/>
            </a:pPr>
            <a:r>
              <a:rPr lang="en"/>
              <a:t>Us Unique</a:t>
            </a:r>
            <a:endParaRPr/>
          </a:p>
        </p:txBody>
      </p:sp>
      <p:sp>
        <p:nvSpPr>
          <p:cNvPr id="377" name="Google Shape;377;p4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5"/>
          <p:cNvSpPr txBox="1"/>
          <p:nvPr>
            <p:ph type="title"/>
          </p:nvPr>
        </p:nvSpPr>
        <p:spPr>
          <a:xfrm>
            <a:off x="452575" y="596800"/>
            <a:ext cx="6868800" cy="104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Timeline</a:t>
            </a:r>
            <a:endParaRPr/>
          </a:p>
        </p:txBody>
      </p:sp>
      <p:sp>
        <p:nvSpPr>
          <p:cNvPr id="383" name="Google Shape;383;p45"/>
          <p:cNvSpPr txBox="1"/>
          <p:nvPr>
            <p:ph idx="1" type="body"/>
          </p:nvPr>
        </p:nvSpPr>
        <p:spPr>
          <a:xfrm>
            <a:off x="589475" y="2780825"/>
            <a:ext cx="1641300" cy="171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Lorem ipsum dolor sit amet, consectetur adipiscing elit, sed do eiusmod tempor incididunt ut labore et dolore magna aliqua.</a:t>
            </a:r>
            <a:endParaRPr/>
          </a:p>
          <a:p>
            <a:pPr indent="0" lvl="0" marL="0" rtl="0" algn="l">
              <a:spcBef>
                <a:spcPts val="0"/>
              </a:spcBef>
              <a:spcAft>
                <a:spcPts val="0"/>
              </a:spcAft>
              <a:buNone/>
            </a:pPr>
            <a:r>
              <a:t/>
            </a:r>
            <a:endParaRPr/>
          </a:p>
        </p:txBody>
      </p:sp>
      <p:sp>
        <p:nvSpPr>
          <p:cNvPr id="384" name="Google Shape;384;p45"/>
          <p:cNvSpPr txBox="1"/>
          <p:nvPr>
            <p:ph idx="2" type="body"/>
          </p:nvPr>
        </p:nvSpPr>
        <p:spPr>
          <a:xfrm>
            <a:off x="2601850" y="2780825"/>
            <a:ext cx="1641300" cy="171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Lorem ipsum dolor sit amet, consectetur adipiscing elit, sed do eiusmod tempor incididunt ut labore et dolore magna aliqua.</a:t>
            </a:r>
            <a:endParaRPr/>
          </a:p>
          <a:p>
            <a:pPr indent="0" lvl="0" marL="0" rtl="0" algn="l">
              <a:spcBef>
                <a:spcPts val="0"/>
              </a:spcBef>
              <a:spcAft>
                <a:spcPts val="0"/>
              </a:spcAft>
              <a:buClr>
                <a:schemeClr val="dk1"/>
              </a:buClr>
              <a:buSzPts val="1100"/>
              <a:buNone/>
            </a:pPr>
            <a:r>
              <a:t/>
            </a:r>
            <a:endParaRPr/>
          </a:p>
          <a:p>
            <a:pPr indent="0" lvl="0" marL="0" rtl="0" algn="l">
              <a:spcBef>
                <a:spcPts val="0"/>
              </a:spcBef>
              <a:spcAft>
                <a:spcPts val="0"/>
              </a:spcAft>
              <a:buNone/>
            </a:pPr>
            <a:r>
              <a:t/>
            </a:r>
            <a:endParaRPr/>
          </a:p>
        </p:txBody>
      </p:sp>
      <p:sp>
        <p:nvSpPr>
          <p:cNvPr id="385" name="Google Shape;385;p45"/>
          <p:cNvSpPr txBox="1"/>
          <p:nvPr>
            <p:ph idx="3" type="body"/>
          </p:nvPr>
        </p:nvSpPr>
        <p:spPr>
          <a:xfrm>
            <a:off x="4601450" y="2780825"/>
            <a:ext cx="1641300" cy="171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Lorem ipsum dolor sit amet, consectetur adipiscing elit, sed do eiusmod tempor incididunt ut labore et dolore magna aliqua.</a:t>
            </a:r>
            <a:endParaRPr/>
          </a:p>
          <a:p>
            <a:pPr indent="0" lvl="0" marL="0" rtl="0" algn="l">
              <a:spcBef>
                <a:spcPts val="0"/>
              </a:spcBef>
              <a:spcAft>
                <a:spcPts val="0"/>
              </a:spcAft>
              <a:buClr>
                <a:schemeClr val="dk1"/>
              </a:buClr>
              <a:buSzPts val="1100"/>
              <a:buNone/>
            </a:pPr>
            <a:r>
              <a:t/>
            </a:r>
            <a:endParaRPr/>
          </a:p>
          <a:p>
            <a:pPr indent="0" lvl="0" marL="0" rtl="0" algn="l">
              <a:spcBef>
                <a:spcPts val="0"/>
              </a:spcBef>
              <a:spcAft>
                <a:spcPts val="0"/>
              </a:spcAft>
              <a:buNone/>
            </a:pPr>
            <a:r>
              <a:t/>
            </a:r>
            <a:endParaRPr/>
          </a:p>
        </p:txBody>
      </p:sp>
      <p:sp>
        <p:nvSpPr>
          <p:cNvPr id="386" name="Google Shape;386;p45"/>
          <p:cNvSpPr txBox="1"/>
          <p:nvPr>
            <p:ph idx="4" type="body"/>
          </p:nvPr>
        </p:nvSpPr>
        <p:spPr>
          <a:xfrm>
            <a:off x="6602800" y="2780825"/>
            <a:ext cx="1641300" cy="171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Lorem ipsum dolor sit amet, consectetur adipiscing elit, sed do eiusmod tempor incididunt ut labore et dolore magna aliqua.</a:t>
            </a:r>
            <a:endParaRPr/>
          </a:p>
          <a:p>
            <a:pPr indent="0" lvl="0" marL="0" rtl="0" algn="l">
              <a:spcBef>
                <a:spcPts val="0"/>
              </a:spcBef>
              <a:spcAft>
                <a:spcPts val="0"/>
              </a:spcAft>
              <a:buClr>
                <a:schemeClr val="dk1"/>
              </a:buClr>
              <a:buSzPts val="1100"/>
              <a:buNone/>
            </a:pPr>
            <a:r>
              <a:t/>
            </a:r>
            <a:endParaRPr/>
          </a:p>
          <a:p>
            <a:pPr indent="0" lvl="0" marL="0" rtl="0" algn="l">
              <a:spcBef>
                <a:spcPts val="0"/>
              </a:spcBef>
              <a:spcAft>
                <a:spcPts val="0"/>
              </a:spcAft>
              <a:buNone/>
            </a:pPr>
            <a:r>
              <a:t/>
            </a:r>
            <a:endParaRPr/>
          </a:p>
        </p:txBody>
      </p:sp>
      <p:sp>
        <p:nvSpPr>
          <p:cNvPr id="387" name="Google Shape;387;p45"/>
          <p:cNvSpPr/>
          <p:nvPr/>
        </p:nvSpPr>
        <p:spPr>
          <a:xfrm>
            <a:off x="556250"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Q1 JAN—MAR</a:t>
            </a:r>
            <a:endParaRPr>
              <a:solidFill>
                <a:schemeClr val="dk2"/>
              </a:solidFill>
              <a:latin typeface="Inter SemiBold"/>
              <a:ea typeface="Inter SemiBold"/>
              <a:cs typeface="Inter SemiBold"/>
              <a:sym typeface="Inter SemiBold"/>
            </a:endParaRPr>
          </a:p>
        </p:txBody>
      </p:sp>
      <p:sp>
        <p:nvSpPr>
          <p:cNvPr id="388" name="Google Shape;388;p45"/>
          <p:cNvSpPr/>
          <p:nvPr/>
        </p:nvSpPr>
        <p:spPr>
          <a:xfrm>
            <a:off x="556250" y="22916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Lorem Ipsum Text</a:t>
            </a:r>
            <a:endParaRPr sz="1200">
              <a:solidFill>
                <a:schemeClr val="lt1"/>
              </a:solidFill>
              <a:latin typeface="Inter SemiBold"/>
              <a:ea typeface="Inter SemiBold"/>
              <a:cs typeface="Inter SemiBold"/>
              <a:sym typeface="Inter SemiBold"/>
            </a:endParaRPr>
          </a:p>
        </p:txBody>
      </p:sp>
      <p:sp>
        <p:nvSpPr>
          <p:cNvPr id="389" name="Google Shape;389;p45"/>
          <p:cNvSpPr/>
          <p:nvPr/>
        </p:nvSpPr>
        <p:spPr>
          <a:xfrm>
            <a:off x="2550692"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Q2 APR—JUN</a:t>
            </a:r>
            <a:endParaRPr>
              <a:solidFill>
                <a:schemeClr val="dk2"/>
              </a:solidFill>
              <a:latin typeface="Inter SemiBold"/>
              <a:ea typeface="Inter SemiBold"/>
              <a:cs typeface="Inter SemiBold"/>
              <a:sym typeface="Inter SemiBold"/>
            </a:endParaRPr>
          </a:p>
        </p:txBody>
      </p:sp>
      <p:sp>
        <p:nvSpPr>
          <p:cNvPr id="390" name="Google Shape;390;p45"/>
          <p:cNvSpPr/>
          <p:nvPr/>
        </p:nvSpPr>
        <p:spPr>
          <a:xfrm>
            <a:off x="2572563" y="22916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Lorem Ipsum Text</a:t>
            </a:r>
            <a:endParaRPr sz="1200">
              <a:solidFill>
                <a:schemeClr val="lt1"/>
              </a:solidFill>
              <a:latin typeface="Inter SemiBold"/>
              <a:ea typeface="Inter SemiBold"/>
              <a:cs typeface="Inter SemiBold"/>
              <a:sym typeface="Inter SemiBold"/>
            </a:endParaRPr>
          </a:p>
        </p:txBody>
      </p:sp>
      <p:sp>
        <p:nvSpPr>
          <p:cNvPr id="391" name="Google Shape;391;p45"/>
          <p:cNvSpPr/>
          <p:nvPr/>
        </p:nvSpPr>
        <p:spPr>
          <a:xfrm>
            <a:off x="4545133"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Q3 JUL—SEPT</a:t>
            </a:r>
            <a:endParaRPr>
              <a:solidFill>
                <a:schemeClr val="dk2"/>
              </a:solidFill>
              <a:latin typeface="Inter SemiBold"/>
              <a:ea typeface="Inter SemiBold"/>
              <a:cs typeface="Inter SemiBold"/>
              <a:sym typeface="Inter SemiBold"/>
            </a:endParaRPr>
          </a:p>
        </p:txBody>
      </p:sp>
      <p:sp>
        <p:nvSpPr>
          <p:cNvPr id="392" name="Google Shape;392;p45"/>
          <p:cNvSpPr/>
          <p:nvPr/>
        </p:nvSpPr>
        <p:spPr>
          <a:xfrm>
            <a:off x="4572163" y="22916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Lorem Ipsum Text</a:t>
            </a:r>
            <a:endParaRPr sz="1200">
              <a:solidFill>
                <a:schemeClr val="lt1"/>
              </a:solidFill>
              <a:latin typeface="Inter SemiBold"/>
              <a:ea typeface="Inter SemiBold"/>
              <a:cs typeface="Inter SemiBold"/>
              <a:sym typeface="Inter SemiBold"/>
            </a:endParaRPr>
          </a:p>
        </p:txBody>
      </p:sp>
      <p:sp>
        <p:nvSpPr>
          <p:cNvPr id="393" name="Google Shape;393;p45"/>
          <p:cNvSpPr/>
          <p:nvPr/>
        </p:nvSpPr>
        <p:spPr>
          <a:xfrm>
            <a:off x="6539575"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Q4 OCT—DEC</a:t>
            </a:r>
            <a:endParaRPr>
              <a:solidFill>
                <a:schemeClr val="dk2"/>
              </a:solidFill>
              <a:latin typeface="Inter SemiBold"/>
              <a:ea typeface="Inter SemiBold"/>
              <a:cs typeface="Inter SemiBold"/>
              <a:sym typeface="Inter SemiBold"/>
            </a:endParaRPr>
          </a:p>
        </p:txBody>
      </p:sp>
      <p:sp>
        <p:nvSpPr>
          <p:cNvPr id="394" name="Google Shape;394;p45"/>
          <p:cNvSpPr/>
          <p:nvPr/>
        </p:nvSpPr>
        <p:spPr>
          <a:xfrm>
            <a:off x="6548663" y="22916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Lorem Ipsum Text</a:t>
            </a:r>
            <a:endParaRPr sz="1200">
              <a:solidFill>
                <a:schemeClr val="lt1"/>
              </a:solidFill>
              <a:latin typeface="Inter SemiBold"/>
              <a:ea typeface="Inter SemiBold"/>
              <a:cs typeface="Inter SemiBold"/>
              <a:sym typeface="Inter SemiBold"/>
            </a:endParaRPr>
          </a:p>
        </p:txBody>
      </p:sp>
      <p:sp>
        <p:nvSpPr>
          <p:cNvPr id="395" name="Google Shape;395;p45"/>
          <p:cNvSpPr txBox="1"/>
          <p:nvPr>
            <p:ph idx="5"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cxnSp>
        <p:nvCxnSpPr>
          <p:cNvPr id="396" name="Google Shape;396;p45"/>
          <p:cNvCxnSpPr/>
          <p:nvPr/>
        </p:nvCxnSpPr>
        <p:spPr>
          <a:xfrm>
            <a:off x="2423550" y="1935988"/>
            <a:ext cx="0" cy="2608500"/>
          </a:xfrm>
          <a:prstGeom prst="straightConnector1">
            <a:avLst/>
          </a:prstGeom>
          <a:noFill/>
          <a:ln cap="flat" cmpd="sng" w="9525">
            <a:solidFill>
              <a:schemeClr val="accent6"/>
            </a:solidFill>
            <a:prstDash val="solid"/>
            <a:round/>
            <a:headEnd len="med" w="med" type="oval"/>
            <a:tailEnd len="med" w="med" type="none"/>
          </a:ln>
        </p:spPr>
      </p:cxnSp>
      <p:cxnSp>
        <p:nvCxnSpPr>
          <p:cNvPr id="397" name="Google Shape;397;p45"/>
          <p:cNvCxnSpPr/>
          <p:nvPr/>
        </p:nvCxnSpPr>
        <p:spPr>
          <a:xfrm>
            <a:off x="4421425" y="1935988"/>
            <a:ext cx="0" cy="2608500"/>
          </a:xfrm>
          <a:prstGeom prst="straightConnector1">
            <a:avLst/>
          </a:prstGeom>
          <a:noFill/>
          <a:ln cap="flat" cmpd="sng" w="9525">
            <a:solidFill>
              <a:schemeClr val="accent6"/>
            </a:solidFill>
            <a:prstDash val="solid"/>
            <a:round/>
            <a:headEnd len="med" w="med" type="oval"/>
            <a:tailEnd len="med" w="med" type="none"/>
          </a:ln>
        </p:spPr>
      </p:cxnSp>
      <p:cxnSp>
        <p:nvCxnSpPr>
          <p:cNvPr id="398" name="Google Shape;398;p45"/>
          <p:cNvCxnSpPr/>
          <p:nvPr/>
        </p:nvCxnSpPr>
        <p:spPr>
          <a:xfrm>
            <a:off x="6422775" y="1935988"/>
            <a:ext cx="0" cy="2608500"/>
          </a:xfrm>
          <a:prstGeom prst="straightConnector1">
            <a:avLst/>
          </a:prstGeom>
          <a:noFill/>
          <a:ln cap="flat" cmpd="sng" w="9525">
            <a:solidFill>
              <a:schemeClr val="accent6"/>
            </a:solidFill>
            <a:prstDash val="solid"/>
            <a:round/>
            <a:headEnd len="med" w="med" type="oval"/>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04" name="Google Shape;404;p46"/>
          <p:cNvSpPr txBox="1"/>
          <p:nvPr>
            <p:ph type="title"/>
          </p:nvPr>
        </p:nvSpPr>
        <p:spPr>
          <a:xfrm>
            <a:off x="452575" y="596800"/>
            <a:ext cx="4418100" cy="13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Growth</a:t>
            </a:r>
            <a:endParaRPr/>
          </a:p>
          <a:p>
            <a:pPr indent="0" lvl="0" marL="0" rtl="0" algn="l">
              <a:spcBef>
                <a:spcPts val="0"/>
              </a:spcBef>
              <a:spcAft>
                <a:spcPts val="0"/>
              </a:spcAft>
              <a:buNone/>
            </a:pPr>
            <a:r>
              <a:rPr lang="en"/>
              <a:t>Strategy</a:t>
            </a:r>
            <a:endParaRPr/>
          </a:p>
        </p:txBody>
      </p:sp>
      <p:pic>
        <p:nvPicPr>
          <p:cNvPr descr="Office workers collaborating around a table." id="405" name="Google Shape;405;p46"/>
          <p:cNvPicPr preferRelativeResize="0"/>
          <p:nvPr>
            <p:ph idx="2" type="pic"/>
          </p:nvPr>
        </p:nvPicPr>
        <p:blipFill rotWithShape="1">
          <a:blip r:embed="rId3">
            <a:alphaModFix/>
          </a:blip>
          <a:srcRect b="0" l="33534" r="11625" t="0"/>
          <a:stretch/>
        </p:blipFill>
        <p:spPr>
          <a:xfrm>
            <a:off x="5039775" y="196800"/>
            <a:ext cx="3905400" cy="4749900"/>
          </a:xfrm>
          <a:prstGeom prst="roundRect">
            <a:avLst>
              <a:gd fmla="val 16667" name="adj"/>
            </a:avLst>
          </a:prstGeom>
        </p:spPr>
      </p:pic>
      <p:sp>
        <p:nvSpPr>
          <p:cNvPr id="406" name="Google Shape;406;p46"/>
          <p:cNvSpPr txBox="1"/>
          <p:nvPr>
            <p:ph idx="1" type="body"/>
          </p:nvPr>
        </p:nvSpPr>
        <p:spPr>
          <a:xfrm>
            <a:off x="452575" y="1966775"/>
            <a:ext cx="3717900" cy="2080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None/>
            </a:pPr>
            <a:r>
              <a:rPr lang="en"/>
              <a:t>Lorem ipsum dolor sit amet, consectetur adipiscing elit, sed do eiusmod tempor incididunt ut labore et dolore magna aliqua. Lorem ipsum dolor sit amet, consectetur adipiscing elit, sed do eiusmod tempor incididunt ut labore et dolore magna aliqua.</a:t>
            </a:r>
            <a:endParaRPr/>
          </a:p>
          <a:p>
            <a:pPr indent="0" lvl="0" marL="0" rtl="0" algn="l">
              <a:spcBef>
                <a:spcPts val="0"/>
              </a:spcBef>
              <a:spcAft>
                <a:spcPts val="0"/>
              </a:spcAft>
              <a:buNone/>
            </a:pPr>
            <a:r>
              <a:t/>
            </a:r>
            <a:endParaRPr/>
          </a:p>
        </p:txBody>
      </p:sp>
      <p:sp>
        <p:nvSpPr>
          <p:cNvPr id="407" name="Google Shape;407;p46"/>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7"/>
          <p:cNvSpPr txBox="1"/>
          <p:nvPr>
            <p:ph type="title"/>
          </p:nvPr>
        </p:nvSpPr>
        <p:spPr>
          <a:xfrm>
            <a:off x="452575" y="596800"/>
            <a:ext cx="3398700" cy="13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Revenue</a:t>
            </a:r>
            <a:endParaRPr/>
          </a:p>
          <a:p>
            <a:pPr indent="0" lvl="0" marL="0" rtl="0" algn="l">
              <a:spcBef>
                <a:spcPts val="0"/>
              </a:spcBef>
              <a:spcAft>
                <a:spcPts val="0"/>
              </a:spcAft>
              <a:buNone/>
            </a:pPr>
            <a:r>
              <a:rPr lang="en"/>
              <a:t>Data 20XX</a:t>
            </a:r>
            <a:endParaRPr/>
          </a:p>
        </p:txBody>
      </p:sp>
      <p:sp>
        <p:nvSpPr>
          <p:cNvPr id="413" name="Google Shape;413;p47"/>
          <p:cNvSpPr txBox="1"/>
          <p:nvPr>
            <p:ph idx="1" type="body"/>
          </p:nvPr>
        </p:nvSpPr>
        <p:spPr>
          <a:xfrm>
            <a:off x="452575" y="1966775"/>
            <a:ext cx="3212700" cy="2080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None/>
            </a:pPr>
            <a:r>
              <a:rPr lang="en"/>
              <a:t>Lorem ipsum dolor sit amet, consectetur adipiscing elit, sed do eiusmod tempor incididunt ut labore et dolore magna aliqua. Lorem ipsum dolor sit amet, consectetur adipiscing elit, sed do eiusmod tempor incididunt ut labore et dolore magna aliqua.</a:t>
            </a:r>
            <a:endParaRPr/>
          </a:p>
          <a:p>
            <a:pPr indent="0" lvl="0" marL="0" rtl="0" algn="l">
              <a:lnSpc>
                <a:spcPct val="115000"/>
              </a:lnSpc>
              <a:spcBef>
                <a:spcPts val="0"/>
              </a:spcBef>
              <a:spcAft>
                <a:spcPts val="0"/>
              </a:spcAft>
              <a:buNone/>
            </a:pPr>
            <a:r>
              <a:t/>
            </a:r>
            <a:endParaRPr/>
          </a:p>
        </p:txBody>
      </p:sp>
      <p:sp>
        <p:nvSpPr>
          <p:cNvPr id="414" name="Google Shape;414;p47"/>
          <p:cNvSpPr txBox="1"/>
          <p:nvPr/>
        </p:nvSpPr>
        <p:spPr>
          <a:xfrm>
            <a:off x="4089825" y="1102175"/>
            <a:ext cx="6996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chemeClr val="dk2"/>
                </a:solidFill>
                <a:latin typeface="Inter"/>
                <a:ea typeface="Inter"/>
                <a:cs typeface="Inter"/>
                <a:sym typeface="Inter"/>
              </a:rPr>
              <a:t>$600k</a:t>
            </a:r>
            <a:endParaRPr sz="1200">
              <a:solidFill>
                <a:schemeClr val="dk2"/>
              </a:solidFill>
              <a:latin typeface="Inter"/>
              <a:ea typeface="Inter"/>
              <a:cs typeface="Inter"/>
              <a:sym typeface="Inter"/>
            </a:endParaRPr>
          </a:p>
        </p:txBody>
      </p:sp>
      <p:sp>
        <p:nvSpPr>
          <p:cNvPr id="415" name="Google Shape;415;p47"/>
          <p:cNvSpPr txBox="1"/>
          <p:nvPr/>
        </p:nvSpPr>
        <p:spPr>
          <a:xfrm>
            <a:off x="4924101" y="3794680"/>
            <a:ext cx="7251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chemeClr val="dk2"/>
                </a:solidFill>
                <a:latin typeface="Inter"/>
                <a:ea typeface="Inter"/>
                <a:cs typeface="Inter"/>
                <a:sym typeface="Inter"/>
              </a:rPr>
              <a:t>Q1</a:t>
            </a:r>
            <a:endParaRPr sz="1200">
              <a:solidFill>
                <a:schemeClr val="dk2"/>
              </a:solidFill>
              <a:latin typeface="Inter"/>
              <a:ea typeface="Inter"/>
              <a:cs typeface="Inter"/>
              <a:sym typeface="Inter"/>
            </a:endParaRPr>
          </a:p>
        </p:txBody>
      </p:sp>
      <p:sp>
        <p:nvSpPr>
          <p:cNvPr id="416" name="Google Shape;416;p47"/>
          <p:cNvSpPr txBox="1"/>
          <p:nvPr/>
        </p:nvSpPr>
        <p:spPr>
          <a:xfrm>
            <a:off x="5847477" y="3794680"/>
            <a:ext cx="7251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chemeClr val="dk2"/>
                </a:solidFill>
                <a:latin typeface="Inter"/>
                <a:ea typeface="Inter"/>
                <a:cs typeface="Inter"/>
                <a:sym typeface="Inter"/>
              </a:rPr>
              <a:t>Q2</a:t>
            </a:r>
            <a:endParaRPr sz="1200">
              <a:solidFill>
                <a:schemeClr val="dk2"/>
              </a:solidFill>
              <a:latin typeface="Inter"/>
              <a:ea typeface="Inter"/>
              <a:cs typeface="Inter"/>
              <a:sym typeface="Inter"/>
            </a:endParaRPr>
          </a:p>
        </p:txBody>
      </p:sp>
      <p:sp>
        <p:nvSpPr>
          <p:cNvPr id="417" name="Google Shape;417;p47"/>
          <p:cNvSpPr txBox="1"/>
          <p:nvPr/>
        </p:nvSpPr>
        <p:spPr>
          <a:xfrm>
            <a:off x="6770852" y="3794680"/>
            <a:ext cx="7251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chemeClr val="dk2"/>
                </a:solidFill>
                <a:latin typeface="Inter"/>
                <a:ea typeface="Inter"/>
                <a:cs typeface="Inter"/>
                <a:sym typeface="Inter"/>
              </a:rPr>
              <a:t>Q3</a:t>
            </a:r>
            <a:endParaRPr sz="1200">
              <a:solidFill>
                <a:schemeClr val="dk2"/>
              </a:solidFill>
              <a:latin typeface="Inter"/>
              <a:ea typeface="Inter"/>
              <a:cs typeface="Inter"/>
              <a:sym typeface="Inter"/>
            </a:endParaRPr>
          </a:p>
        </p:txBody>
      </p:sp>
      <p:sp>
        <p:nvSpPr>
          <p:cNvPr id="418" name="Google Shape;418;p47"/>
          <p:cNvSpPr txBox="1"/>
          <p:nvPr/>
        </p:nvSpPr>
        <p:spPr>
          <a:xfrm>
            <a:off x="7694228" y="3794680"/>
            <a:ext cx="7251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chemeClr val="dk2"/>
                </a:solidFill>
                <a:latin typeface="Inter"/>
                <a:ea typeface="Inter"/>
                <a:cs typeface="Inter"/>
                <a:sym typeface="Inter"/>
              </a:rPr>
              <a:t>Q4</a:t>
            </a:r>
            <a:endParaRPr sz="1200">
              <a:solidFill>
                <a:schemeClr val="dk2"/>
              </a:solidFill>
              <a:latin typeface="Inter"/>
              <a:ea typeface="Inter"/>
              <a:cs typeface="Inter"/>
              <a:sym typeface="Inter"/>
            </a:endParaRPr>
          </a:p>
        </p:txBody>
      </p:sp>
      <p:sp>
        <p:nvSpPr>
          <p:cNvPr id="419" name="Google Shape;419;p47"/>
          <p:cNvSpPr txBox="1"/>
          <p:nvPr/>
        </p:nvSpPr>
        <p:spPr>
          <a:xfrm>
            <a:off x="4089825" y="1748017"/>
            <a:ext cx="6996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chemeClr val="dk2"/>
                </a:solidFill>
                <a:latin typeface="Inter"/>
                <a:ea typeface="Inter"/>
                <a:cs typeface="Inter"/>
                <a:sym typeface="Inter"/>
              </a:rPr>
              <a:t>$500k</a:t>
            </a:r>
            <a:endParaRPr sz="1200">
              <a:solidFill>
                <a:schemeClr val="dk2"/>
              </a:solidFill>
              <a:latin typeface="Inter"/>
              <a:ea typeface="Inter"/>
              <a:cs typeface="Inter"/>
              <a:sym typeface="Inter"/>
            </a:endParaRPr>
          </a:p>
        </p:txBody>
      </p:sp>
      <p:sp>
        <p:nvSpPr>
          <p:cNvPr id="420" name="Google Shape;420;p47"/>
          <p:cNvSpPr txBox="1"/>
          <p:nvPr/>
        </p:nvSpPr>
        <p:spPr>
          <a:xfrm>
            <a:off x="4089825" y="2340950"/>
            <a:ext cx="6996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chemeClr val="dk2"/>
                </a:solidFill>
                <a:latin typeface="Inter"/>
                <a:ea typeface="Inter"/>
                <a:cs typeface="Inter"/>
                <a:sym typeface="Inter"/>
              </a:rPr>
              <a:t>$400K</a:t>
            </a:r>
            <a:endParaRPr sz="1200">
              <a:solidFill>
                <a:schemeClr val="dk2"/>
              </a:solidFill>
              <a:latin typeface="Inter"/>
              <a:ea typeface="Inter"/>
              <a:cs typeface="Inter"/>
              <a:sym typeface="Inter"/>
            </a:endParaRPr>
          </a:p>
        </p:txBody>
      </p:sp>
      <p:sp>
        <p:nvSpPr>
          <p:cNvPr id="421" name="Google Shape;421;p47"/>
          <p:cNvSpPr txBox="1"/>
          <p:nvPr/>
        </p:nvSpPr>
        <p:spPr>
          <a:xfrm>
            <a:off x="4089825" y="2933883"/>
            <a:ext cx="6996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chemeClr val="dk2"/>
                </a:solidFill>
                <a:latin typeface="Inter"/>
                <a:ea typeface="Inter"/>
                <a:cs typeface="Inter"/>
                <a:sym typeface="Inter"/>
              </a:rPr>
              <a:t>$300k</a:t>
            </a:r>
            <a:endParaRPr sz="1200">
              <a:solidFill>
                <a:schemeClr val="dk2"/>
              </a:solidFill>
              <a:latin typeface="Inter"/>
              <a:ea typeface="Inter"/>
              <a:cs typeface="Inter"/>
              <a:sym typeface="Inter"/>
            </a:endParaRPr>
          </a:p>
        </p:txBody>
      </p:sp>
      <p:sp>
        <p:nvSpPr>
          <p:cNvPr id="422" name="Google Shape;422;p47"/>
          <p:cNvSpPr txBox="1"/>
          <p:nvPr/>
        </p:nvSpPr>
        <p:spPr>
          <a:xfrm>
            <a:off x="4089825" y="3526816"/>
            <a:ext cx="6996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chemeClr val="dk2"/>
                </a:solidFill>
                <a:latin typeface="Inter"/>
                <a:ea typeface="Inter"/>
                <a:cs typeface="Inter"/>
                <a:sym typeface="Inter"/>
              </a:rPr>
              <a:t>$200k</a:t>
            </a:r>
            <a:endParaRPr sz="1200">
              <a:solidFill>
                <a:schemeClr val="dk2"/>
              </a:solidFill>
              <a:latin typeface="Inter"/>
              <a:ea typeface="Inter"/>
              <a:cs typeface="Inter"/>
              <a:sym typeface="Inter"/>
            </a:endParaRPr>
          </a:p>
        </p:txBody>
      </p:sp>
      <p:sp>
        <p:nvSpPr>
          <p:cNvPr id="423" name="Google Shape;423;p47"/>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cxnSp>
        <p:nvCxnSpPr>
          <p:cNvPr id="424" name="Google Shape;424;p47"/>
          <p:cNvCxnSpPr/>
          <p:nvPr/>
        </p:nvCxnSpPr>
        <p:spPr>
          <a:xfrm>
            <a:off x="4852300" y="1296230"/>
            <a:ext cx="3793800" cy="0"/>
          </a:xfrm>
          <a:prstGeom prst="straightConnector1">
            <a:avLst/>
          </a:prstGeom>
          <a:noFill/>
          <a:ln cap="flat" cmpd="sng" w="9525">
            <a:solidFill>
              <a:schemeClr val="dk2"/>
            </a:solidFill>
            <a:prstDash val="solid"/>
            <a:round/>
            <a:headEnd len="med" w="med" type="none"/>
            <a:tailEnd len="med" w="med" type="none"/>
          </a:ln>
        </p:spPr>
      </p:cxnSp>
      <p:cxnSp>
        <p:nvCxnSpPr>
          <p:cNvPr id="425" name="Google Shape;425;p47"/>
          <p:cNvCxnSpPr/>
          <p:nvPr/>
        </p:nvCxnSpPr>
        <p:spPr>
          <a:xfrm>
            <a:off x="4849520" y="1901750"/>
            <a:ext cx="3793800" cy="0"/>
          </a:xfrm>
          <a:prstGeom prst="straightConnector1">
            <a:avLst/>
          </a:prstGeom>
          <a:noFill/>
          <a:ln cap="flat" cmpd="sng" w="9525">
            <a:solidFill>
              <a:schemeClr val="dk2"/>
            </a:solidFill>
            <a:prstDash val="solid"/>
            <a:round/>
            <a:headEnd len="med" w="med" type="none"/>
            <a:tailEnd len="med" w="med" type="none"/>
          </a:ln>
        </p:spPr>
      </p:cxnSp>
      <p:cxnSp>
        <p:nvCxnSpPr>
          <p:cNvPr id="426" name="Google Shape;426;p47"/>
          <p:cNvCxnSpPr/>
          <p:nvPr/>
        </p:nvCxnSpPr>
        <p:spPr>
          <a:xfrm>
            <a:off x="4849520" y="2511664"/>
            <a:ext cx="3793800" cy="0"/>
          </a:xfrm>
          <a:prstGeom prst="straightConnector1">
            <a:avLst/>
          </a:prstGeom>
          <a:noFill/>
          <a:ln cap="flat" cmpd="sng" w="9525">
            <a:solidFill>
              <a:schemeClr val="dk2"/>
            </a:solidFill>
            <a:prstDash val="solid"/>
            <a:round/>
            <a:headEnd len="med" w="med" type="none"/>
            <a:tailEnd len="med" w="med" type="none"/>
          </a:ln>
        </p:spPr>
      </p:cxnSp>
      <p:cxnSp>
        <p:nvCxnSpPr>
          <p:cNvPr id="427" name="Google Shape;427;p47"/>
          <p:cNvCxnSpPr/>
          <p:nvPr/>
        </p:nvCxnSpPr>
        <p:spPr>
          <a:xfrm>
            <a:off x="4849520" y="3116556"/>
            <a:ext cx="3793800" cy="0"/>
          </a:xfrm>
          <a:prstGeom prst="straightConnector1">
            <a:avLst/>
          </a:prstGeom>
          <a:noFill/>
          <a:ln cap="flat" cmpd="sng" w="9525">
            <a:solidFill>
              <a:schemeClr val="dk2"/>
            </a:solidFill>
            <a:prstDash val="solid"/>
            <a:round/>
            <a:headEnd len="med" w="med" type="none"/>
            <a:tailEnd len="med" w="med" type="none"/>
          </a:ln>
        </p:spPr>
      </p:cxnSp>
      <p:sp>
        <p:nvSpPr>
          <p:cNvPr id="428" name="Google Shape;428;p47"/>
          <p:cNvSpPr/>
          <p:nvPr/>
        </p:nvSpPr>
        <p:spPr>
          <a:xfrm>
            <a:off x="5152300" y="2270600"/>
            <a:ext cx="563700" cy="1458000"/>
          </a:xfrm>
          <a:prstGeom prst="roundRect">
            <a:avLst>
              <a:gd fmla="val 2348"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29" name="Google Shape;429;p47"/>
          <p:cNvSpPr/>
          <p:nvPr/>
        </p:nvSpPr>
        <p:spPr>
          <a:xfrm>
            <a:off x="6027500" y="1543050"/>
            <a:ext cx="563700" cy="2185500"/>
          </a:xfrm>
          <a:prstGeom prst="roundRect">
            <a:avLst>
              <a:gd fmla="val 234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30" name="Google Shape;430;p47"/>
          <p:cNvSpPr/>
          <p:nvPr/>
        </p:nvSpPr>
        <p:spPr>
          <a:xfrm>
            <a:off x="6903525" y="2990450"/>
            <a:ext cx="563700" cy="738000"/>
          </a:xfrm>
          <a:prstGeom prst="roundRect">
            <a:avLst>
              <a:gd fmla="val 2348"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31" name="Google Shape;431;p47"/>
          <p:cNvSpPr/>
          <p:nvPr/>
        </p:nvSpPr>
        <p:spPr>
          <a:xfrm>
            <a:off x="7770325" y="1420550"/>
            <a:ext cx="563700" cy="2307900"/>
          </a:xfrm>
          <a:prstGeom prst="roundRect">
            <a:avLst>
              <a:gd fmla="val 2348"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432" name="Google Shape;432;p47"/>
          <p:cNvCxnSpPr/>
          <p:nvPr/>
        </p:nvCxnSpPr>
        <p:spPr>
          <a:xfrm>
            <a:off x="4849520" y="3724345"/>
            <a:ext cx="37938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pic>
        <p:nvPicPr>
          <p:cNvPr descr="Person standing on the sidewalk." id="437" name="Google Shape;437;p48"/>
          <p:cNvPicPr preferRelativeResize="0"/>
          <p:nvPr>
            <p:ph idx="2" type="pic"/>
          </p:nvPr>
        </p:nvPicPr>
        <p:blipFill rotWithShape="1">
          <a:blip r:embed="rId3">
            <a:alphaModFix/>
          </a:blip>
          <a:srcRect b="3444" l="18142" r="23913" t="3454"/>
          <a:stretch/>
        </p:blipFill>
        <p:spPr>
          <a:xfrm>
            <a:off x="6445900" y="626975"/>
            <a:ext cx="1932900" cy="2070000"/>
          </a:xfrm>
          <a:prstGeom prst="roundRect">
            <a:avLst>
              <a:gd fmla="val 16667" name="adj"/>
            </a:avLst>
          </a:prstGeom>
        </p:spPr>
      </p:pic>
      <p:pic>
        <p:nvPicPr>
          <p:cNvPr descr="Person standing on street wearing beanie." id="438" name="Google Shape;438;p48"/>
          <p:cNvPicPr preferRelativeResize="0"/>
          <p:nvPr>
            <p:ph idx="3" type="pic"/>
          </p:nvPr>
        </p:nvPicPr>
        <p:blipFill rotWithShape="1">
          <a:blip r:embed="rId4">
            <a:alphaModFix/>
          </a:blip>
          <a:srcRect b="30334" l="17073" r="17080" t="22664"/>
          <a:stretch/>
        </p:blipFill>
        <p:spPr>
          <a:xfrm>
            <a:off x="4210025" y="626975"/>
            <a:ext cx="1932900" cy="2070000"/>
          </a:xfrm>
          <a:prstGeom prst="roundRect">
            <a:avLst>
              <a:gd fmla="val 16667" name="adj"/>
            </a:avLst>
          </a:prstGeom>
        </p:spPr>
      </p:pic>
      <p:sp>
        <p:nvSpPr>
          <p:cNvPr id="439" name="Google Shape;439;p48"/>
          <p:cNvSpPr txBox="1"/>
          <p:nvPr>
            <p:ph type="title"/>
          </p:nvPr>
        </p:nvSpPr>
        <p:spPr>
          <a:xfrm>
            <a:off x="450850" y="596800"/>
            <a:ext cx="3759300" cy="12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Target</a:t>
            </a:r>
            <a:endParaRPr/>
          </a:p>
          <a:p>
            <a:pPr indent="0" lvl="0" marL="0" rtl="0" algn="l">
              <a:spcBef>
                <a:spcPts val="0"/>
              </a:spcBef>
              <a:spcAft>
                <a:spcPts val="0"/>
              </a:spcAft>
              <a:buNone/>
            </a:pPr>
            <a:r>
              <a:rPr lang="en"/>
              <a:t>Customer</a:t>
            </a:r>
            <a:endParaRPr/>
          </a:p>
        </p:txBody>
      </p:sp>
      <p:sp>
        <p:nvSpPr>
          <p:cNvPr id="440" name="Google Shape;440;p48"/>
          <p:cNvSpPr txBox="1"/>
          <p:nvPr>
            <p:ph idx="1" type="subTitle"/>
          </p:nvPr>
        </p:nvSpPr>
        <p:spPr>
          <a:xfrm>
            <a:off x="4210025" y="2802675"/>
            <a:ext cx="1906800" cy="6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Segment 1</a:t>
            </a:r>
            <a:endParaRPr/>
          </a:p>
          <a:p>
            <a:pPr indent="0" lvl="0" marL="0" rtl="0" algn="l">
              <a:spcBef>
                <a:spcPts val="0"/>
              </a:spcBef>
              <a:spcAft>
                <a:spcPts val="0"/>
              </a:spcAft>
              <a:buClr>
                <a:schemeClr val="dk1"/>
              </a:buClr>
              <a:buSzPts val="1100"/>
              <a:buFont typeface="Arial"/>
              <a:buNone/>
            </a:pPr>
            <a:r>
              <a:rPr lang="en"/>
              <a:t>Subtitle</a:t>
            </a:r>
            <a:endParaRPr/>
          </a:p>
        </p:txBody>
      </p:sp>
      <p:sp>
        <p:nvSpPr>
          <p:cNvPr id="441" name="Google Shape;441;p48"/>
          <p:cNvSpPr txBox="1"/>
          <p:nvPr>
            <p:ph idx="4" type="body"/>
          </p:nvPr>
        </p:nvSpPr>
        <p:spPr>
          <a:xfrm>
            <a:off x="4210025" y="3441550"/>
            <a:ext cx="1932900" cy="1068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None/>
            </a:pPr>
            <a:r>
              <a:rPr lang="en"/>
              <a:t>Lorem ipsum dolor sit amet, consectetur adipiscing elit, sed do eiusmod tempor incididunt ut labore.</a:t>
            </a:r>
            <a:endParaRPr/>
          </a:p>
        </p:txBody>
      </p:sp>
      <p:sp>
        <p:nvSpPr>
          <p:cNvPr id="442" name="Google Shape;442;p48"/>
          <p:cNvSpPr txBox="1"/>
          <p:nvPr>
            <p:ph idx="5" type="subTitle"/>
          </p:nvPr>
        </p:nvSpPr>
        <p:spPr>
          <a:xfrm>
            <a:off x="6458950" y="2802675"/>
            <a:ext cx="1906800" cy="6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Segment 2</a:t>
            </a:r>
            <a:endParaRPr/>
          </a:p>
          <a:p>
            <a:pPr indent="0" lvl="0" marL="0" rtl="0" algn="l">
              <a:spcBef>
                <a:spcPts val="0"/>
              </a:spcBef>
              <a:spcAft>
                <a:spcPts val="0"/>
              </a:spcAft>
              <a:buClr>
                <a:schemeClr val="dk1"/>
              </a:buClr>
              <a:buSzPts val="1100"/>
              <a:buNone/>
            </a:pPr>
            <a:r>
              <a:rPr lang="en"/>
              <a:t>Subtitle</a:t>
            </a:r>
            <a:endParaRPr/>
          </a:p>
        </p:txBody>
      </p:sp>
      <p:sp>
        <p:nvSpPr>
          <p:cNvPr id="443" name="Google Shape;443;p48"/>
          <p:cNvSpPr txBox="1"/>
          <p:nvPr>
            <p:ph idx="6" type="body"/>
          </p:nvPr>
        </p:nvSpPr>
        <p:spPr>
          <a:xfrm>
            <a:off x="6458950" y="3441550"/>
            <a:ext cx="1932900" cy="1068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None/>
            </a:pPr>
            <a:r>
              <a:rPr lang="en"/>
              <a:t>Lorem ipsum dolor sit amet, consectetur adipiscing elit, sed do eiusmod tempor incididunt ut labore.</a:t>
            </a:r>
            <a:endParaRPr/>
          </a:p>
        </p:txBody>
      </p:sp>
      <p:sp>
        <p:nvSpPr>
          <p:cNvPr id="444" name="Google Shape;444;p48"/>
          <p:cNvSpPr txBox="1"/>
          <p:nvPr>
            <p:ph idx="7" type="body"/>
          </p:nvPr>
        </p:nvSpPr>
        <p:spPr>
          <a:xfrm>
            <a:off x="450850" y="1875400"/>
            <a:ext cx="3048000" cy="21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rPr lang="en"/>
              <a:t>Lorem ipsum dolor sit amet, consectetur adipiscing elit, sed do eiusmod tempor incididunt ut labore et dolore magna aliqua. Lorem ipsum dolor sit amet, consectetur adipiscing elit, sed do eiusmod tempor incididunt ut labore et dolore magna aliqua.</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p:txBody>
      </p:sp>
      <p:sp>
        <p:nvSpPr>
          <p:cNvPr id="445" name="Google Shape;445;p48"/>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pic>
        <p:nvPicPr>
          <p:cNvPr descr="Portrait of person smiling." id="450" name="Google Shape;450;p49"/>
          <p:cNvPicPr preferRelativeResize="0"/>
          <p:nvPr>
            <p:ph idx="3" type="pic"/>
          </p:nvPr>
        </p:nvPicPr>
        <p:blipFill rotWithShape="1">
          <a:blip r:embed="rId3">
            <a:alphaModFix/>
          </a:blip>
          <a:srcRect b="39111" l="33654" r="33654" t="36090"/>
          <a:stretch/>
        </p:blipFill>
        <p:spPr>
          <a:xfrm>
            <a:off x="565650" y="1569275"/>
            <a:ext cx="1466400" cy="1570200"/>
          </a:xfrm>
          <a:prstGeom prst="roundRect">
            <a:avLst>
              <a:gd fmla="val 6794" name="adj"/>
            </a:avLst>
          </a:prstGeom>
          <a:noFill/>
        </p:spPr>
      </p:pic>
      <p:sp>
        <p:nvSpPr>
          <p:cNvPr id="451" name="Google Shape;451;p49"/>
          <p:cNvSpPr txBox="1"/>
          <p:nvPr>
            <p:ph type="title"/>
          </p:nvPr>
        </p:nvSpPr>
        <p:spPr>
          <a:xfrm>
            <a:off x="450850" y="596800"/>
            <a:ext cx="6767700" cy="92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the Team</a:t>
            </a:r>
            <a:endParaRPr/>
          </a:p>
        </p:txBody>
      </p:sp>
      <p:sp>
        <p:nvSpPr>
          <p:cNvPr id="452" name="Google Shape;452;p49"/>
          <p:cNvSpPr txBox="1"/>
          <p:nvPr>
            <p:ph idx="1" type="subTitle"/>
          </p:nvPr>
        </p:nvSpPr>
        <p:spPr>
          <a:xfrm>
            <a:off x="566350" y="3190975"/>
            <a:ext cx="1466400" cy="74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Full Name</a:t>
            </a:r>
            <a:endParaRPr/>
          </a:p>
          <a:p>
            <a:pPr indent="0" lvl="0" marL="0" rtl="0" algn="ctr">
              <a:spcBef>
                <a:spcPts val="0"/>
              </a:spcBef>
              <a:spcAft>
                <a:spcPts val="0"/>
              </a:spcAft>
              <a:buNone/>
            </a:pPr>
            <a:r>
              <a:rPr lang="en"/>
              <a:t>Title Here</a:t>
            </a:r>
            <a:endParaRPr/>
          </a:p>
        </p:txBody>
      </p:sp>
      <p:sp>
        <p:nvSpPr>
          <p:cNvPr id="453" name="Google Shape;453;p49"/>
          <p:cNvSpPr txBox="1"/>
          <p:nvPr>
            <p:ph idx="6" type="subTitle"/>
          </p:nvPr>
        </p:nvSpPr>
        <p:spPr>
          <a:xfrm>
            <a:off x="2588275" y="3190975"/>
            <a:ext cx="1466400" cy="74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Full Name</a:t>
            </a:r>
            <a:endParaRPr/>
          </a:p>
          <a:p>
            <a:pPr indent="0" lvl="0" marL="0" rtl="0" algn="ctr">
              <a:spcBef>
                <a:spcPts val="0"/>
              </a:spcBef>
              <a:spcAft>
                <a:spcPts val="0"/>
              </a:spcAft>
              <a:buNone/>
            </a:pPr>
            <a:r>
              <a:rPr lang="en"/>
              <a:t>Title Here</a:t>
            </a:r>
            <a:endParaRPr/>
          </a:p>
        </p:txBody>
      </p:sp>
      <p:sp>
        <p:nvSpPr>
          <p:cNvPr id="454" name="Google Shape;454;p49"/>
          <p:cNvSpPr txBox="1"/>
          <p:nvPr>
            <p:ph idx="7" type="subTitle"/>
          </p:nvPr>
        </p:nvSpPr>
        <p:spPr>
          <a:xfrm>
            <a:off x="4613113" y="3190975"/>
            <a:ext cx="1466400" cy="74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Full Name</a:t>
            </a:r>
            <a:endParaRPr/>
          </a:p>
          <a:p>
            <a:pPr indent="0" lvl="0" marL="0" rtl="0" algn="ctr">
              <a:spcBef>
                <a:spcPts val="0"/>
              </a:spcBef>
              <a:spcAft>
                <a:spcPts val="0"/>
              </a:spcAft>
              <a:buNone/>
            </a:pPr>
            <a:r>
              <a:rPr lang="en"/>
              <a:t>Title Here</a:t>
            </a:r>
            <a:endParaRPr/>
          </a:p>
        </p:txBody>
      </p:sp>
      <p:sp>
        <p:nvSpPr>
          <p:cNvPr id="455" name="Google Shape;455;p49"/>
          <p:cNvSpPr txBox="1"/>
          <p:nvPr>
            <p:ph idx="8" type="subTitle"/>
          </p:nvPr>
        </p:nvSpPr>
        <p:spPr>
          <a:xfrm>
            <a:off x="6637950" y="3190975"/>
            <a:ext cx="1466400" cy="74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Full Name</a:t>
            </a:r>
            <a:endParaRPr/>
          </a:p>
          <a:p>
            <a:pPr indent="0" lvl="0" marL="0" rtl="0" algn="ctr">
              <a:spcBef>
                <a:spcPts val="0"/>
              </a:spcBef>
              <a:spcAft>
                <a:spcPts val="0"/>
              </a:spcAft>
              <a:buNone/>
            </a:pPr>
            <a:r>
              <a:rPr lang="en"/>
              <a:t>Title Here</a:t>
            </a:r>
            <a:endParaRPr/>
          </a:p>
          <a:p>
            <a:pPr indent="0" lvl="0" marL="0" rtl="0" algn="ctr">
              <a:spcBef>
                <a:spcPts val="0"/>
              </a:spcBef>
              <a:spcAft>
                <a:spcPts val="0"/>
              </a:spcAft>
              <a:buNone/>
            </a:pPr>
            <a:r>
              <a:t/>
            </a:r>
            <a:endParaRPr/>
          </a:p>
        </p:txBody>
      </p:sp>
      <p:pic>
        <p:nvPicPr>
          <p:cNvPr descr="Portrait of a person." id="456" name="Google Shape;456;p49"/>
          <p:cNvPicPr preferRelativeResize="0"/>
          <p:nvPr>
            <p:ph idx="2" type="pic"/>
          </p:nvPr>
        </p:nvPicPr>
        <p:blipFill rotWithShape="1">
          <a:blip r:embed="rId3">
            <a:alphaModFix/>
          </a:blip>
          <a:srcRect b="77228" l="34697" r="36632" t="1020"/>
          <a:stretch/>
        </p:blipFill>
        <p:spPr>
          <a:xfrm>
            <a:off x="2589738" y="1569288"/>
            <a:ext cx="1466400" cy="1570200"/>
          </a:xfrm>
          <a:prstGeom prst="roundRect">
            <a:avLst>
              <a:gd fmla="val 16667" name="adj"/>
            </a:avLst>
          </a:prstGeom>
        </p:spPr>
      </p:pic>
      <p:pic>
        <p:nvPicPr>
          <p:cNvPr descr="Portrait of a person." id="457" name="Google Shape;457;p49"/>
          <p:cNvPicPr preferRelativeResize="0"/>
          <p:nvPr>
            <p:ph idx="2" type="pic"/>
          </p:nvPr>
        </p:nvPicPr>
        <p:blipFill rotWithShape="1">
          <a:blip r:embed="rId3">
            <a:alphaModFix/>
          </a:blip>
          <a:srcRect b="11302" l="2399" r="68929" t="66946"/>
          <a:stretch/>
        </p:blipFill>
        <p:spPr>
          <a:xfrm>
            <a:off x="4613850" y="1569288"/>
            <a:ext cx="1466400" cy="1570200"/>
          </a:xfrm>
          <a:prstGeom prst="roundRect">
            <a:avLst>
              <a:gd fmla="val 16667" name="adj"/>
            </a:avLst>
          </a:prstGeom>
        </p:spPr>
      </p:pic>
      <p:pic>
        <p:nvPicPr>
          <p:cNvPr descr="Portrait of a person." id="458" name="Google Shape;458;p49"/>
          <p:cNvPicPr preferRelativeResize="0"/>
          <p:nvPr>
            <p:ph idx="2" type="pic"/>
          </p:nvPr>
        </p:nvPicPr>
        <p:blipFill rotWithShape="1">
          <a:blip r:embed="rId3">
            <a:alphaModFix/>
          </a:blip>
          <a:srcRect b="10364" l="34946" r="36382" t="67884"/>
          <a:stretch/>
        </p:blipFill>
        <p:spPr>
          <a:xfrm>
            <a:off x="6637950" y="1569288"/>
            <a:ext cx="1466400" cy="1570200"/>
          </a:xfrm>
          <a:prstGeom prst="roundRect">
            <a:avLst>
              <a:gd fmla="val 16667" name="adj"/>
            </a:avLst>
          </a:prstGeom>
        </p:spPr>
      </p:pic>
      <p:sp>
        <p:nvSpPr>
          <p:cNvPr id="459" name="Google Shape;459;p49"/>
          <p:cNvSpPr/>
          <p:nvPr/>
        </p:nvSpPr>
        <p:spPr>
          <a:xfrm>
            <a:off x="566350" y="3933625"/>
            <a:ext cx="1466400" cy="2724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Inter"/>
                <a:ea typeface="Inter"/>
                <a:cs typeface="Inter"/>
                <a:sym typeface="Inter"/>
              </a:rPr>
              <a:t>Lorem Ipsum Text</a:t>
            </a:r>
            <a:endParaRPr sz="900">
              <a:solidFill>
                <a:schemeClr val="lt1"/>
              </a:solidFill>
              <a:latin typeface="Inter"/>
              <a:ea typeface="Inter"/>
              <a:cs typeface="Inter"/>
              <a:sym typeface="Inter"/>
            </a:endParaRPr>
          </a:p>
        </p:txBody>
      </p:sp>
      <p:sp>
        <p:nvSpPr>
          <p:cNvPr id="460" name="Google Shape;460;p49"/>
          <p:cNvSpPr/>
          <p:nvPr/>
        </p:nvSpPr>
        <p:spPr>
          <a:xfrm>
            <a:off x="2588275" y="3933625"/>
            <a:ext cx="1466400" cy="2724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Inter"/>
                <a:ea typeface="Inter"/>
                <a:cs typeface="Inter"/>
                <a:sym typeface="Inter"/>
              </a:rPr>
              <a:t>Lorem Ipsum Text</a:t>
            </a:r>
            <a:endParaRPr sz="900">
              <a:solidFill>
                <a:schemeClr val="lt1"/>
              </a:solidFill>
              <a:latin typeface="Inter"/>
              <a:ea typeface="Inter"/>
              <a:cs typeface="Inter"/>
              <a:sym typeface="Inter"/>
            </a:endParaRPr>
          </a:p>
        </p:txBody>
      </p:sp>
      <p:sp>
        <p:nvSpPr>
          <p:cNvPr id="461" name="Google Shape;461;p49"/>
          <p:cNvSpPr/>
          <p:nvPr/>
        </p:nvSpPr>
        <p:spPr>
          <a:xfrm>
            <a:off x="4613113" y="3933625"/>
            <a:ext cx="1466400" cy="2724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Inter"/>
                <a:ea typeface="Inter"/>
                <a:cs typeface="Inter"/>
                <a:sym typeface="Inter"/>
              </a:rPr>
              <a:t>Lorem Ipsum Text</a:t>
            </a:r>
            <a:endParaRPr sz="900">
              <a:solidFill>
                <a:schemeClr val="lt1"/>
              </a:solidFill>
              <a:latin typeface="Inter"/>
              <a:ea typeface="Inter"/>
              <a:cs typeface="Inter"/>
              <a:sym typeface="Inter"/>
            </a:endParaRPr>
          </a:p>
        </p:txBody>
      </p:sp>
      <p:sp>
        <p:nvSpPr>
          <p:cNvPr id="462" name="Google Shape;462;p49"/>
          <p:cNvSpPr/>
          <p:nvPr/>
        </p:nvSpPr>
        <p:spPr>
          <a:xfrm>
            <a:off x="6637950" y="3933625"/>
            <a:ext cx="1466400" cy="2724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Inter"/>
                <a:ea typeface="Inter"/>
                <a:cs typeface="Inter"/>
                <a:sym typeface="Inter"/>
              </a:rPr>
              <a:t>Lorem Ipsum Text</a:t>
            </a:r>
            <a:endParaRPr sz="900">
              <a:solidFill>
                <a:schemeClr val="lt1"/>
              </a:solidFill>
              <a:latin typeface="Inter"/>
              <a:ea typeface="Inter"/>
              <a:cs typeface="Inter"/>
              <a:sym typeface="Inter"/>
            </a:endParaRPr>
          </a:p>
        </p:txBody>
      </p:sp>
      <p:sp>
        <p:nvSpPr>
          <p:cNvPr id="463" name="Google Shape;463;p49"/>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